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68"/>
  </p:notesMasterIdLst>
  <p:sldIdLst>
    <p:sldId id="256" r:id="rId3"/>
    <p:sldId id="261" r:id="rId4"/>
    <p:sldId id="268" r:id="rId5"/>
    <p:sldId id="262" r:id="rId6"/>
    <p:sldId id="263" r:id="rId7"/>
    <p:sldId id="264" r:id="rId8"/>
    <p:sldId id="265" r:id="rId9"/>
    <p:sldId id="269" r:id="rId10"/>
    <p:sldId id="266" r:id="rId11"/>
    <p:sldId id="270" r:id="rId12"/>
    <p:sldId id="271" r:id="rId13"/>
    <p:sldId id="272" r:id="rId14"/>
    <p:sldId id="267" r:id="rId15"/>
    <p:sldId id="273" r:id="rId16"/>
    <p:sldId id="274" r:id="rId17"/>
    <p:sldId id="275" r:id="rId18"/>
    <p:sldId id="276" r:id="rId19"/>
    <p:sldId id="283" r:id="rId20"/>
    <p:sldId id="284" r:id="rId21"/>
    <p:sldId id="277" r:id="rId22"/>
    <p:sldId id="279" r:id="rId23"/>
    <p:sldId id="280" r:id="rId24"/>
    <p:sldId id="281" r:id="rId25"/>
    <p:sldId id="282" r:id="rId26"/>
    <p:sldId id="286" r:id="rId27"/>
    <p:sldId id="287" r:id="rId28"/>
    <p:sldId id="288" r:id="rId29"/>
    <p:sldId id="289" r:id="rId30"/>
    <p:sldId id="290" r:id="rId31"/>
    <p:sldId id="291" r:id="rId32"/>
    <p:sldId id="294" r:id="rId33"/>
    <p:sldId id="295" r:id="rId34"/>
    <p:sldId id="296" r:id="rId35"/>
    <p:sldId id="297" r:id="rId36"/>
    <p:sldId id="298" r:id="rId37"/>
    <p:sldId id="292" r:id="rId38"/>
    <p:sldId id="299" r:id="rId39"/>
    <p:sldId id="300" r:id="rId40"/>
    <p:sldId id="301" r:id="rId41"/>
    <p:sldId id="303" r:id="rId42"/>
    <p:sldId id="302" r:id="rId43"/>
    <p:sldId id="304" r:id="rId44"/>
    <p:sldId id="305" r:id="rId45"/>
    <p:sldId id="308" r:id="rId46"/>
    <p:sldId id="306" r:id="rId47"/>
    <p:sldId id="307" r:id="rId48"/>
    <p:sldId id="309" r:id="rId49"/>
    <p:sldId id="310" r:id="rId50"/>
    <p:sldId id="314" r:id="rId51"/>
    <p:sldId id="311" r:id="rId52"/>
    <p:sldId id="312" r:id="rId53"/>
    <p:sldId id="313" r:id="rId54"/>
    <p:sldId id="318" r:id="rId55"/>
    <p:sldId id="323" r:id="rId56"/>
    <p:sldId id="324" r:id="rId57"/>
    <p:sldId id="317" r:id="rId58"/>
    <p:sldId id="319" r:id="rId59"/>
    <p:sldId id="325" r:id="rId60"/>
    <p:sldId id="321" r:id="rId61"/>
    <p:sldId id="326" r:id="rId62"/>
    <p:sldId id="328" r:id="rId63"/>
    <p:sldId id="327" r:id="rId64"/>
    <p:sldId id="320" r:id="rId65"/>
    <p:sldId id="330" r:id="rId66"/>
    <p:sldId id="322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133"/>
    <a:srgbClr val="FFCCCC"/>
    <a:srgbClr val="106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9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39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64BF6-C3B4-4E88-8ED7-A7D58DB47D4A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B77D3692-9F63-4D61-9596-87BACE0B2047}">
      <dgm:prSet phldrT="[Text]" custT="1"/>
      <dgm:spPr/>
      <dgm:t>
        <a:bodyPr/>
        <a:lstStyle/>
        <a:p>
          <a:r>
            <a:rPr lang="hr-HR" sz="2000" dirty="0" smtClean="0"/>
            <a:t>1. POJMOVNO ODREĐENJE POTROŠAČA</a:t>
          </a:r>
          <a:endParaRPr lang="hr-HR" sz="2000" dirty="0"/>
        </a:p>
      </dgm:t>
    </dgm:pt>
    <dgm:pt modelId="{A8D0E4F1-BB44-4729-BE1D-8F10FC3C9BB1}" type="sibTrans" cxnId="{C1E143CF-A3A5-403C-A2E0-0F25A1E8F6E1}">
      <dgm:prSet/>
      <dgm:spPr/>
      <dgm:t>
        <a:bodyPr/>
        <a:lstStyle/>
        <a:p>
          <a:endParaRPr lang="hr-HR" sz="2000"/>
        </a:p>
      </dgm:t>
    </dgm:pt>
    <dgm:pt modelId="{48192924-1B6E-479C-8D52-328A99EC2183}" type="parTrans" cxnId="{C1E143CF-A3A5-403C-A2E0-0F25A1E8F6E1}">
      <dgm:prSet/>
      <dgm:spPr/>
      <dgm:t>
        <a:bodyPr/>
        <a:lstStyle/>
        <a:p>
          <a:endParaRPr lang="hr-HR" sz="2000"/>
        </a:p>
      </dgm:t>
    </dgm:pt>
    <dgm:pt modelId="{32704911-C79E-4126-8E36-32B8A6ED5ED4}">
      <dgm:prSet phldrT="[Text]" custT="1"/>
      <dgm:spPr/>
      <dgm:t>
        <a:bodyPr/>
        <a:lstStyle/>
        <a:p>
          <a:r>
            <a:rPr lang="hr-HR" sz="2000" dirty="0" smtClean="0"/>
            <a:t>2. TOTALNO TRŽIŠTE I KATEGORIJE POTROŠAČA</a:t>
          </a:r>
          <a:endParaRPr lang="hr-HR" sz="2000" dirty="0"/>
        </a:p>
      </dgm:t>
    </dgm:pt>
    <dgm:pt modelId="{D4265DA3-57E4-4BD5-A3E6-4F1F3C432B5C}" type="parTrans" cxnId="{339439F4-D3C4-4346-9E43-E7B829BF8EF2}">
      <dgm:prSet/>
      <dgm:spPr/>
      <dgm:t>
        <a:bodyPr/>
        <a:lstStyle/>
        <a:p>
          <a:endParaRPr lang="hr-HR" sz="2000"/>
        </a:p>
      </dgm:t>
    </dgm:pt>
    <dgm:pt modelId="{FE9A70A4-27A4-4E2B-A9BD-27ED41A2463E}" type="sibTrans" cxnId="{339439F4-D3C4-4346-9E43-E7B829BF8EF2}">
      <dgm:prSet/>
      <dgm:spPr/>
      <dgm:t>
        <a:bodyPr/>
        <a:lstStyle/>
        <a:p>
          <a:endParaRPr lang="hr-HR" sz="2000"/>
        </a:p>
      </dgm:t>
    </dgm:pt>
    <dgm:pt modelId="{867FC078-54A0-4D98-969E-252B0E1BF278}">
      <dgm:prSet phldrT="[Text]" custT="1"/>
      <dgm:spPr/>
      <dgm:t>
        <a:bodyPr/>
        <a:lstStyle/>
        <a:p>
          <a:r>
            <a:rPr lang="hr-HR" sz="2000" dirty="0" smtClean="0"/>
            <a:t>3. ČIMBENICI KOJI UTJEČU NA PONAŠANJE POTROŠAČA </a:t>
          </a:r>
          <a:endParaRPr lang="hr-HR" sz="2000" dirty="0"/>
        </a:p>
      </dgm:t>
    </dgm:pt>
    <dgm:pt modelId="{369301CC-838A-4101-A4ED-F50E11B74DDE}" type="parTrans" cxnId="{A475E86A-F02C-4FE8-83A0-2EFE8181BD4F}">
      <dgm:prSet/>
      <dgm:spPr/>
      <dgm:t>
        <a:bodyPr/>
        <a:lstStyle/>
        <a:p>
          <a:endParaRPr lang="hr-HR" sz="2000"/>
        </a:p>
      </dgm:t>
    </dgm:pt>
    <dgm:pt modelId="{BA163422-A74A-41A0-9A8A-01D45C2044BA}" type="sibTrans" cxnId="{A475E86A-F02C-4FE8-83A0-2EFE8181BD4F}">
      <dgm:prSet/>
      <dgm:spPr/>
      <dgm:t>
        <a:bodyPr/>
        <a:lstStyle/>
        <a:p>
          <a:endParaRPr lang="hr-HR" sz="2000"/>
        </a:p>
      </dgm:t>
    </dgm:pt>
    <dgm:pt modelId="{EA9723D9-0344-480F-8B10-A11B86C4FBFB}">
      <dgm:prSet phldrT="[Text]" custT="1"/>
      <dgm:spPr/>
      <dgm:t>
        <a:bodyPr/>
        <a:lstStyle/>
        <a:p>
          <a:r>
            <a:rPr lang="hr-HR" sz="2000" dirty="0" smtClean="0"/>
            <a:t>4. PROCES DONOŠENJA ODLUKE O KUPNJI</a:t>
          </a:r>
          <a:endParaRPr lang="hr-HR" sz="2000" dirty="0"/>
        </a:p>
      </dgm:t>
    </dgm:pt>
    <dgm:pt modelId="{AB620642-236E-49C3-A894-8C94A5E9F185}" type="parTrans" cxnId="{7C0E0E3C-6D4D-414E-B36D-951174241CBC}">
      <dgm:prSet/>
      <dgm:spPr/>
      <dgm:t>
        <a:bodyPr/>
        <a:lstStyle/>
        <a:p>
          <a:endParaRPr lang="hr-HR" sz="2000"/>
        </a:p>
      </dgm:t>
    </dgm:pt>
    <dgm:pt modelId="{9AC15B89-5C61-4059-9424-04B61D6A214E}" type="sibTrans" cxnId="{7C0E0E3C-6D4D-414E-B36D-951174241CBC}">
      <dgm:prSet/>
      <dgm:spPr/>
      <dgm:t>
        <a:bodyPr/>
        <a:lstStyle/>
        <a:p>
          <a:endParaRPr lang="hr-HR" sz="2000"/>
        </a:p>
      </dgm:t>
    </dgm:pt>
    <dgm:pt modelId="{B0F26E5E-ADD0-4B6D-BFBF-E1FBDF7647B8}">
      <dgm:prSet phldrT="[Text]" custT="1"/>
      <dgm:spPr/>
      <dgm:t>
        <a:bodyPr/>
        <a:lstStyle/>
        <a:p>
          <a:r>
            <a:rPr lang="hr-HR" sz="2000" dirty="0" smtClean="0"/>
            <a:t>5. KONZUMERIZAM</a:t>
          </a:r>
          <a:endParaRPr lang="hr-HR" sz="2000" dirty="0"/>
        </a:p>
      </dgm:t>
    </dgm:pt>
    <dgm:pt modelId="{FA89FAE2-41DC-4D78-B19B-F867544C482F}" type="parTrans" cxnId="{0D9ABB0F-A0CF-461D-9ACE-5833EB0F91BB}">
      <dgm:prSet/>
      <dgm:spPr/>
      <dgm:t>
        <a:bodyPr/>
        <a:lstStyle/>
        <a:p>
          <a:endParaRPr lang="hr-HR" sz="2000"/>
        </a:p>
      </dgm:t>
    </dgm:pt>
    <dgm:pt modelId="{CB336AD6-0571-45CB-815D-9F9E47B93588}" type="sibTrans" cxnId="{0D9ABB0F-A0CF-461D-9ACE-5833EB0F91BB}">
      <dgm:prSet/>
      <dgm:spPr/>
      <dgm:t>
        <a:bodyPr/>
        <a:lstStyle/>
        <a:p>
          <a:endParaRPr lang="hr-HR" sz="2000"/>
        </a:p>
      </dgm:t>
    </dgm:pt>
    <dgm:pt modelId="{46BF4B19-933F-4983-A8FC-78AFD2AAA33B}">
      <dgm:prSet phldrT="[Text]" custT="1"/>
      <dgm:spPr/>
      <dgm:t>
        <a:bodyPr/>
        <a:lstStyle/>
        <a:p>
          <a:r>
            <a:rPr lang="hr-HR" sz="2000" dirty="0" smtClean="0"/>
            <a:t>6. ZAŠTITA POTROŠAČA</a:t>
          </a:r>
          <a:endParaRPr lang="hr-HR" sz="2000" dirty="0"/>
        </a:p>
      </dgm:t>
    </dgm:pt>
    <dgm:pt modelId="{82A5A65D-478D-431F-A2D6-8FD71FCB93AE}" type="parTrans" cxnId="{F1ABFAD5-5923-4F0A-BFAC-4473561BDB68}">
      <dgm:prSet/>
      <dgm:spPr/>
      <dgm:t>
        <a:bodyPr/>
        <a:lstStyle/>
        <a:p>
          <a:endParaRPr lang="hr-HR" sz="2000"/>
        </a:p>
      </dgm:t>
    </dgm:pt>
    <dgm:pt modelId="{E09A9682-8EE2-4504-8F34-BEECBA645D2E}" type="sibTrans" cxnId="{F1ABFAD5-5923-4F0A-BFAC-4473561BDB68}">
      <dgm:prSet/>
      <dgm:spPr/>
      <dgm:t>
        <a:bodyPr/>
        <a:lstStyle/>
        <a:p>
          <a:endParaRPr lang="hr-HR" sz="2000"/>
        </a:p>
      </dgm:t>
    </dgm:pt>
    <dgm:pt modelId="{DFBCFB6F-E15B-4403-9B36-63453060FD51}" type="pres">
      <dgm:prSet presAssocID="{46864BF6-C3B4-4E88-8ED7-A7D58DB47D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C614A519-6F29-4144-BA59-FDB72EFA07AD}" type="pres">
      <dgm:prSet presAssocID="{46864BF6-C3B4-4E88-8ED7-A7D58DB47D4A}" presName="Name1" presStyleCnt="0"/>
      <dgm:spPr/>
    </dgm:pt>
    <dgm:pt modelId="{F2983D11-7574-45C1-A5A5-2EF61222D822}" type="pres">
      <dgm:prSet presAssocID="{46864BF6-C3B4-4E88-8ED7-A7D58DB47D4A}" presName="cycle" presStyleCnt="0"/>
      <dgm:spPr/>
    </dgm:pt>
    <dgm:pt modelId="{66ED6429-6030-47A3-A3C8-07EC2C105A1B}" type="pres">
      <dgm:prSet presAssocID="{46864BF6-C3B4-4E88-8ED7-A7D58DB47D4A}" presName="srcNode" presStyleLbl="node1" presStyleIdx="0" presStyleCnt="6"/>
      <dgm:spPr/>
    </dgm:pt>
    <dgm:pt modelId="{18CCCA23-5680-485C-AAF8-8826A389E1DA}" type="pres">
      <dgm:prSet presAssocID="{46864BF6-C3B4-4E88-8ED7-A7D58DB47D4A}" presName="conn" presStyleLbl="parChTrans1D2" presStyleIdx="0" presStyleCnt="1"/>
      <dgm:spPr/>
      <dgm:t>
        <a:bodyPr/>
        <a:lstStyle/>
        <a:p>
          <a:endParaRPr lang="hr-HR"/>
        </a:p>
      </dgm:t>
    </dgm:pt>
    <dgm:pt modelId="{CDBBEF68-AFB2-4E48-B922-7F139D459308}" type="pres">
      <dgm:prSet presAssocID="{46864BF6-C3B4-4E88-8ED7-A7D58DB47D4A}" presName="extraNode" presStyleLbl="node1" presStyleIdx="0" presStyleCnt="6"/>
      <dgm:spPr/>
    </dgm:pt>
    <dgm:pt modelId="{0246CDE8-DEDB-428D-A9D0-C2E27C2C2BE0}" type="pres">
      <dgm:prSet presAssocID="{46864BF6-C3B4-4E88-8ED7-A7D58DB47D4A}" presName="dstNode" presStyleLbl="node1" presStyleIdx="0" presStyleCnt="6"/>
      <dgm:spPr/>
    </dgm:pt>
    <dgm:pt modelId="{FF7B94D0-EAAD-4DDC-BE20-1CBD7F83CA55}" type="pres">
      <dgm:prSet presAssocID="{B77D3692-9F63-4D61-9596-87BACE0B204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47A7DB-37BD-432B-8B6C-AD1752848F04}" type="pres">
      <dgm:prSet presAssocID="{B77D3692-9F63-4D61-9596-87BACE0B2047}" presName="accent_1" presStyleCnt="0"/>
      <dgm:spPr/>
    </dgm:pt>
    <dgm:pt modelId="{8BF6FB4D-092C-4DB2-B4B0-573BCDCCA393}" type="pres">
      <dgm:prSet presAssocID="{B77D3692-9F63-4D61-9596-87BACE0B2047}" presName="accentRepeatNode" presStyleLbl="solidFgAcc1" presStyleIdx="0" presStyleCnt="6"/>
      <dgm:spPr/>
    </dgm:pt>
    <dgm:pt modelId="{12B9C0CD-252C-4B02-8EC3-E0E7A52EFC18}" type="pres">
      <dgm:prSet presAssocID="{32704911-C79E-4126-8E36-32B8A6ED5ED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C32E82-7958-46B6-995B-4200913A1388}" type="pres">
      <dgm:prSet presAssocID="{32704911-C79E-4126-8E36-32B8A6ED5ED4}" presName="accent_2" presStyleCnt="0"/>
      <dgm:spPr/>
    </dgm:pt>
    <dgm:pt modelId="{04CFB3A9-5645-43B4-ACCF-2D3B92483E4D}" type="pres">
      <dgm:prSet presAssocID="{32704911-C79E-4126-8E36-32B8A6ED5ED4}" presName="accentRepeatNode" presStyleLbl="solidFgAcc1" presStyleIdx="1" presStyleCnt="6"/>
      <dgm:spPr/>
    </dgm:pt>
    <dgm:pt modelId="{102D393E-108D-4CD0-8623-17733E6BF8FD}" type="pres">
      <dgm:prSet presAssocID="{867FC078-54A0-4D98-969E-252B0E1BF27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05CFD0-825A-4228-B9DA-006250C3B43D}" type="pres">
      <dgm:prSet presAssocID="{867FC078-54A0-4D98-969E-252B0E1BF278}" presName="accent_3" presStyleCnt="0"/>
      <dgm:spPr/>
    </dgm:pt>
    <dgm:pt modelId="{DD295FD1-CEA2-4C92-8CDB-547FBD02D6E4}" type="pres">
      <dgm:prSet presAssocID="{867FC078-54A0-4D98-969E-252B0E1BF278}" presName="accentRepeatNode" presStyleLbl="solidFgAcc1" presStyleIdx="2" presStyleCnt="6"/>
      <dgm:spPr/>
    </dgm:pt>
    <dgm:pt modelId="{A5A826B1-8A23-4807-901B-C614F9747849}" type="pres">
      <dgm:prSet presAssocID="{EA9723D9-0344-480F-8B10-A11B86C4FBF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6CAD96-0DB8-4E5A-815D-F3FBCC5D1A00}" type="pres">
      <dgm:prSet presAssocID="{EA9723D9-0344-480F-8B10-A11B86C4FBFB}" presName="accent_4" presStyleCnt="0"/>
      <dgm:spPr/>
    </dgm:pt>
    <dgm:pt modelId="{70F9DD1F-6166-47CD-B5B1-C38F60C8A951}" type="pres">
      <dgm:prSet presAssocID="{EA9723D9-0344-480F-8B10-A11B86C4FBFB}" presName="accentRepeatNode" presStyleLbl="solidFgAcc1" presStyleIdx="3" presStyleCnt="6"/>
      <dgm:spPr/>
    </dgm:pt>
    <dgm:pt modelId="{2D493EEC-E3D8-47C7-8B55-F4B25409DEC5}" type="pres">
      <dgm:prSet presAssocID="{B0F26E5E-ADD0-4B6D-BFBF-E1FBDF7647B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6C5BB8-4096-464C-A9E0-ADB4A8F7B5FC}" type="pres">
      <dgm:prSet presAssocID="{B0F26E5E-ADD0-4B6D-BFBF-E1FBDF7647B8}" presName="accent_5" presStyleCnt="0"/>
      <dgm:spPr/>
    </dgm:pt>
    <dgm:pt modelId="{4C11C6CD-2B36-4D23-A740-589B5CC8B2B2}" type="pres">
      <dgm:prSet presAssocID="{B0F26E5E-ADD0-4B6D-BFBF-E1FBDF7647B8}" presName="accentRepeatNode" presStyleLbl="solidFgAcc1" presStyleIdx="4" presStyleCnt="6"/>
      <dgm:spPr/>
    </dgm:pt>
    <dgm:pt modelId="{7A24E759-8B9E-4B52-A043-2A5A7B12BD5E}" type="pres">
      <dgm:prSet presAssocID="{46BF4B19-933F-4983-A8FC-78AFD2AAA33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D85FF0-38F1-4170-BB61-831CDF22FA10}" type="pres">
      <dgm:prSet presAssocID="{46BF4B19-933F-4983-A8FC-78AFD2AAA33B}" presName="accent_6" presStyleCnt="0"/>
      <dgm:spPr/>
    </dgm:pt>
    <dgm:pt modelId="{C0C0D722-8267-4ECB-A22D-3C1988921C39}" type="pres">
      <dgm:prSet presAssocID="{46BF4B19-933F-4983-A8FC-78AFD2AAA33B}" presName="accentRepeatNode" presStyleLbl="solidFgAcc1" presStyleIdx="5" presStyleCnt="6"/>
      <dgm:spPr/>
    </dgm:pt>
  </dgm:ptLst>
  <dgm:cxnLst>
    <dgm:cxn modelId="{0E98DA47-7376-451F-9E61-BCAD3514DAD2}" type="presOf" srcId="{B0F26E5E-ADD0-4B6D-BFBF-E1FBDF7647B8}" destId="{2D493EEC-E3D8-47C7-8B55-F4B25409DEC5}" srcOrd="0" destOrd="0" presId="urn:microsoft.com/office/officeart/2008/layout/VerticalCurvedList"/>
    <dgm:cxn modelId="{A475E86A-F02C-4FE8-83A0-2EFE8181BD4F}" srcId="{46864BF6-C3B4-4E88-8ED7-A7D58DB47D4A}" destId="{867FC078-54A0-4D98-969E-252B0E1BF278}" srcOrd="2" destOrd="0" parTransId="{369301CC-838A-4101-A4ED-F50E11B74DDE}" sibTransId="{BA163422-A74A-41A0-9A8A-01D45C2044BA}"/>
    <dgm:cxn modelId="{631A033A-9F74-434E-B00F-30506E192296}" type="presOf" srcId="{EA9723D9-0344-480F-8B10-A11B86C4FBFB}" destId="{A5A826B1-8A23-4807-901B-C614F9747849}" srcOrd="0" destOrd="0" presId="urn:microsoft.com/office/officeart/2008/layout/VerticalCurvedList"/>
    <dgm:cxn modelId="{9C205992-ACEC-4347-AB0B-D488F35C776A}" type="presOf" srcId="{32704911-C79E-4126-8E36-32B8A6ED5ED4}" destId="{12B9C0CD-252C-4B02-8EC3-E0E7A52EFC18}" srcOrd="0" destOrd="0" presId="urn:microsoft.com/office/officeart/2008/layout/VerticalCurvedList"/>
    <dgm:cxn modelId="{339439F4-D3C4-4346-9E43-E7B829BF8EF2}" srcId="{46864BF6-C3B4-4E88-8ED7-A7D58DB47D4A}" destId="{32704911-C79E-4126-8E36-32B8A6ED5ED4}" srcOrd="1" destOrd="0" parTransId="{D4265DA3-57E4-4BD5-A3E6-4F1F3C432B5C}" sibTransId="{FE9A70A4-27A4-4E2B-A9BD-27ED41A2463E}"/>
    <dgm:cxn modelId="{F1ABFAD5-5923-4F0A-BFAC-4473561BDB68}" srcId="{46864BF6-C3B4-4E88-8ED7-A7D58DB47D4A}" destId="{46BF4B19-933F-4983-A8FC-78AFD2AAA33B}" srcOrd="5" destOrd="0" parTransId="{82A5A65D-478D-431F-A2D6-8FD71FCB93AE}" sibTransId="{E09A9682-8EE2-4504-8F34-BEECBA645D2E}"/>
    <dgm:cxn modelId="{0D9ABB0F-A0CF-461D-9ACE-5833EB0F91BB}" srcId="{46864BF6-C3B4-4E88-8ED7-A7D58DB47D4A}" destId="{B0F26E5E-ADD0-4B6D-BFBF-E1FBDF7647B8}" srcOrd="4" destOrd="0" parTransId="{FA89FAE2-41DC-4D78-B19B-F867544C482F}" sibTransId="{CB336AD6-0571-45CB-815D-9F9E47B93588}"/>
    <dgm:cxn modelId="{207AA753-9CD8-4C8E-A232-53A7DB30873C}" type="presOf" srcId="{867FC078-54A0-4D98-969E-252B0E1BF278}" destId="{102D393E-108D-4CD0-8623-17733E6BF8FD}" srcOrd="0" destOrd="0" presId="urn:microsoft.com/office/officeart/2008/layout/VerticalCurvedList"/>
    <dgm:cxn modelId="{B5BB3A45-7864-4DC9-AA5E-B8A4D168BAB7}" type="presOf" srcId="{A8D0E4F1-BB44-4729-BE1D-8F10FC3C9BB1}" destId="{18CCCA23-5680-485C-AAF8-8826A389E1DA}" srcOrd="0" destOrd="0" presId="urn:microsoft.com/office/officeart/2008/layout/VerticalCurvedList"/>
    <dgm:cxn modelId="{62472F95-5CF1-40C8-B5B6-878CDFFE62C3}" type="presOf" srcId="{46864BF6-C3B4-4E88-8ED7-A7D58DB47D4A}" destId="{DFBCFB6F-E15B-4403-9B36-63453060FD51}" srcOrd="0" destOrd="0" presId="urn:microsoft.com/office/officeart/2008/layout/VerticalCurvedList"/>
    <dgm:cxn modelId="{CCA8FEFA-4433-4BA7-8017-AE2BCF96237D}" type="presOf" srcId="{B77D3692-9F63-4D61-9596-87BACE0B2047}" destId="{FF7B94D0-EAAD-4DDC-BE20-1CBD7F83CA55}" srcOrd="0" destOrd="0" presId="urn:microsoft.com/office/officeart/2008/layout/VerticalCurvedList"/>
    <dgm:cxn modelId="{C1E143CF-A3A5-403C-A2E0-0F25A1E8F6E1}" srcId="{46864BF6-C3B4-4E88-8ED7-A7D58DB47D4A}" destId="{B77D3692-9F63-4D61-9596-87BACE0B2047}" srcOrd="0" destOrd="0" parTransId="{48192924-1B6E-479C-8D52-328A99EC2183}" sibTransId="{A8D0E4F1-BB44-4729-BE1D-8F10FC3C9BB1}"/>
    <dgm:cxn modelId="{C9ECA1D1-15CE-417B-BC1C-07FEB99B6CA8}" type="presOf" srcId="{46BF4B19-933F-4983-A8FC-78AFD2AAA33B}" destId="{7A24E759-8B9E-4B52-A043-2A5A7B12BD5E}" srcOrd="0" destOrd="0" presId="urn:microsoft.com/office/officeart/2008/layout/VerticalCurvedList"/>
    <dgm:cxn modelId="{7C0E0E3C-6D4D-414E-B36D-951174241CBC}" srcId="{46864BF6-C3B4-4E88-8ED7-A7D58DB47D4A}" destId="{EA9723D9-0344-480F-8B10-A11B86C4FBFB}" srcOrd="3" destOrd="0" parTransId="{AB620642-236E-49C3-A894-8C94A5E9F185}" sibTransId="{9AC15B89-5C61-4059-9424-04B61D6A214E}"/>
    <dgm:cxn modelId="{1CBFFE89-992D-42F7-AC15-7E04F2EB3154}" type="presParOf" srcId="{DFBCFB6F-E15B-4403-9B36-63453060FD51}" destId="{C614A519-6F29-4144-BA59-FDB72EFA07AD}" srcOrd="0" destOrd="0" presId="urn:microsoft.com/office/officeart/2008/layout/VerticalCurvedList"/>
    <dgm:cxn modelId="{59424EFF-478C-414B-B9F2-035AB5BCA6D7}" type="presParOf" srcId="{C614A519-6F29-4144-BA59-FDB72EFA07AD}" destId="{F2983D11-7574-45C1-A5A5-2EF61222D822}" srcOrd="0" destOrd="0" presId="urn:microsoft.com/office/officeart/2008/layout/VerticalCurvedList"/>
    <dgm:cxn modelId="{57DE4F09-7BCE-4D28-BC9F-6234E09B3504}" type="presParOf" srcId="{F2983D11-7574-45C1-A5A5-2EF61222D822}" destId="{66ED6429-6030-47A3-A3C8-07EC2C105A1B}" srcOrd="0" destOrd="0" presId="urn:microsoft.com/office/officeart/2008/layout/VerticalCurvedList"/>
    <dgm:cxn modelId="{294267A9-510E-44F7-95CB-1474E4195544}" type="presParOf" srcId="{F2983D11-7574-45C1-A5A5-2EF61222D822}" destId="{18CCCA23-5680-485C-AAF8-8826A389E1DA}" srcOrd="1" destOrd="0" presId="urn:microsoft.com/office/officeart/2008/layout/VerticalCurvedList"/>
    <dgm:cxn modelId="{DE2C44BB-F4D9-4582-99B3-2D71A79AEA95}" type="presParOf" srcId="{F2983D11-7574-45C1-A5A5-2EF61222D822}" destId="{CDBBEF68-AFB2-4E48-B922-7F139D459308}" srcOrd="2" destOrd="0" presId="urn:microsoft.com/office/officeart/2008/layout/VerticalCurvedList"/>
    <dgm:cxn modelId="{D7C2411B-2B3D-4CD5-AD76-27E068742D8D}" type="presParOf" srcId="{F2983D11-7574-45C1-A5A5-2EF61222D822}" destId="{0246CDE8-DEDB-428D-A9D0-C2E27C2C2BE0}" srcOrd="3" destOrd="0" presId="urn:microsoft.com/office/officeart/2008/layout/VerticalCurvedList"/>
    <dgm:cxn modelId="{8075504D-F29A-4925-9B1E-D3513600E5BA}" type="presParOf" srcId="{C614A519-6F29-4144-BA59-FDB72EFA07AD}" destId="{FF7B94D0-EAAD-4DDC-BE20-1CBD7F83CA55}" srcOrd="1" destOrd="0" presId="urn:microsoft.com/office/officeart/2008/layout/VerticalCurvedList"/>
    <dgm:cxn modelId="{1E1C9A66-541D-4D0D-B190-0737924F8EDF}" type="presParOf" srcId="{C614A519-6F29-4144-BA59-FDB72EFA07AD}" destId="{BE47A7DB-37BD-432B-8B6C-AD1752848F04}" srcOrd="2" destOrd="0" presId="urn:microsoft.com/office/officeart/2008/layout/VerticalCurvedList"/>
    <dgm:cxn modelId="{F9008AA4-A41D-4F59-8A10-2539124F76C7}" type="presParOf" srcId="{BE47A7DB-37BD-432B-8B6C-AD1752848F04}" destId="{8BF6FB4D-092C-4DB2-B4B0-573BCDCCA393}" srcOrd="0" destOrd="0" presId="urn:microsoft.com/office/officeart/2008/layout/VerticalCurvedList"/>
    <dgm:cxn modelId="{11CDACD5-DFA9-48FF-B797-28F91697F89A}" type="presParOf" srcId="{C614A519-6F29-4144-BA59-FDB72EFA07AD}" destId="{12B9C0CD-252C-4B02-8EC3-E0E7A52EFC18}" srcOrd="3" destOrd="0" presId="urn:microsoft.com/office/officeart/2008/layout/VerticalCurvedList"/>
    <dgm:cxn modelId="{21DEEB16-53F7-451C-ACC7-3648EC7DA725}" type="presParOf" srcId="{C614A519-6F29-4144-BA59-FDB72EFA07AD}" destId="{B1C32E82-7958-46B6-995B-4200913A1388}" srcOrd="4" destOrd="0" presId="urn:microsoft.com/office/officeart/2008/layout/VerticalCurvedList"/>
    <dgm:cxn modelId="{85C75EF6-2477-4113-98E5-5F478545F0F7}" type="presParOf" srcId="{B1C32E82-7958-46B6-995B-4200913A1388}" destId="{04CFB3A9-5645-43B4-ACCF-2D3B92483E4D}" srcOrd="0" destOrd="0" presId="urn:microsoft.com/office/officeart/2008/layout/VerticalCurvedList"/>
    <dgm:cxn modelId="{EB798D41-36A4-4FFA-A234-1E0AB6E5A882}" type="presParOf" srcId="{C614A519-6F29-4144-BA59-FDB72EFA07AD}" destId="{102D393E-108D-4CD0-8623-17733E6BF8FD}" srcOrd="5" destOrd="0" presId="urn:microsoft.com/office/officeart/2008/layout/VerticalCurvedList"/>
    <dgm:cxn modelId="{935A748F-4E27-4F47-8A80-48F88C5C50C7}" type="presParOf" srcId="{C614A519-6F29-4144-BA59-FDB72EFA07AD}" destId="{9D05CFD0-825A-4228-B9DA-006250C3B43D}" srcOrd="6" destOrd="0" presId="urn:microsoft.com/office/officeart/2008/layout/VerticalCurvedList"/>
    <dgm:cxn modelId="{E531C6EF-0C62-4B8B-A0C1-1098ADF9F339}" type="presParOf" srcId="{9D05CFD0-825A-4228-B9DA-006250C3B43D}" destId="{DD295FD1-CEA2-4C92-8CDB-547FBD02D6E4}" srcOrd="0" destOrd="0" presId="urn:microsoft.com/office/officeart/2008/layout/VerticalCurvedList"/>
    <dgm:cxn modelId="{4F7340BC-6078-4245-B7F3-22EB5C2D6D7A}" type="presParOf" srcId="{C614A519-6F29-4144-BA59-FDB72EFA07AD}" destId="{A5A826B1-8A23-4807-901B-C614F9747849}" srcOrd="7" destOrd="0" presId="urn:microsoft.com/office/officeart/2008/layout/VerticalCurvedList"/>
    <dgm:cxn modelId="{8D7F5B61-10F2-4C81-961B-11B0FAA3FD4A}" type="presParOf" srcId="{C614A519-6F29-4144-BA59-FDB72EFA07AD}" destId="{D96CAD96-0DB8-4E5A-815D-F3FBCC5D1A00}" srcOrd="8" destOrd="0" presId="urn:microsoft.com/office/officeart/2008/layout/VerticalCurvedList"/>
    <dgm:cxn modelId="{E921D121-72E6-457C-94B5-C0E8617F577D}" type="presParOf" srcId="{D96CAD96-0DB8-4E5A-815D-F3FBCC5D1A00}" destId="{70F9DD1F-6166-47CD-B5B1-C38F60C8A951}" srcOrd="0" destOrd="0" presId="urn:microsoft.com/office/officeart/2008/layout/VerticalCurvedList"/>
    <dgm:cxn modelId="{1EAE7D7F-B130-4F1E-8E79-C6E144511F42}" type="presParOf" srcId="{C614A519-6F29-4144-BA59-FDB72EFA07AD}" destId="{2D493EEC-E3D8-47C7-8B55-F4B25409DEC5}" srcOrd="9" destOrd="0" presId="urn:microsoft.com/office/officeart/2008/layout/VerticalCurvedList"/>
    <dgm:cxn modelId="{1F9E1171-E4DF-4240-9D90-F7D79D2E713D}" type="presParOf" srcId="{C614A519-6F29-4144-BA59-FDB72EFA07AD}" destId="{886C5BB8-4096-464C-A9E0-ADB4A8F7B5FC}" srcOrd="10" destOrd="0" presId="urn:microsoft.com/office/officeart/2008/layout/VerticalCurvedList"/>
    <dgm:cxn modelId="{C263DF21-CF75-4A09-B5FA-E22027129911}" type="presParOf" srcId="{886C5BB8-4096-464C-A9E0-ADB4A8F7B5FC}" destId="{4C11C6CD-2B36-4D23-A740-589B5CC8B2B2}" srcOrd="0" destOrd="0" presId="urn:microsoft.com/office/officeart/2008/layout/VerticalCurvedList"/>
    <dgm:cxn modelId="{A5E31E1B-0E58-4335-A78C-187F3BB45B73}" type="presParOf" srcId="{C614A519-6F29-4144-BA59-FDB72EFA07AD}" destId="{7A24E759-8B9E-4B52-A043-2A5A7B12BD5E}" srcOrd="11" destOrd="0" presId="urn:microsoft.com/office/officeart/2008/layout/VerticalCurvedList"/>
    <dgm:cxn modelId="{5447C57F-4CBF-4E65-A31A-EC5A8377489E}" type="presParOf" srcId="{C614A519-6F29-4144-BA59-FDB72EFA07AD}" destId="{76D85FF0-38F1-4170-BB61-831CDF22FA10}" srcOrd="12" destOrd="0" presId="urn:microsoft.com/office/officeart/2008/layout/VerticalCurvedList"/>
    <dgm:cxn modelId="{99D85F04-17D5-48EB-BA84-8B4A72D1641B}" type="presParOf" srcId="{76D85FF0-38F1-4170-BB61-831CDF22FA10}" destId="{C0C0D722-8267-4ECB-A22D-3C1988921C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8038A9-5006-44E3-917D-71DD525E1360}" type="doc">
      <dgm:prSet loTypeId="urn:microsoft.com/office/officeart/2005/8/layout/arrow4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FBD5E5C5-33A2-4278-9C36-1DB2307F5969}">
      <dgm:prSet phldrT="[Text]"/>
      <dgm:spPr/>
      <dgm:t>
        <a:bodyPr/>
        <a:lstStyle/>
        <a:p>
          <a:r>
            <a:rPr lang="hr-HR" b="1" dirty="0" smtClean="0"/>
            <a:t>SELEKTIVNA POZORNOST</a:t>
          </a:r>
          <a:endParaRPr lang="hr-HR" b="1" dirty="0"/>
        </a:p>
      </dgm:t>
    </dgm:pt>
    <dgm:pt modelId="{8A8B042A-7A54-414E-9890-AE7C03AF7CC7}" type="parTrans" cxnId="{2DEC39A1-8AA9-495A-A834-47C993F67C9C}">
      <dgm:prSet/>
      <dgm:spPr/>
      <dgm:t>
        <a:bodyPr/>
        <a:lstStyle/>
        <a:p>
          <a:endParaRPr lang="hr-HR"/>
        </a:p>
      </dgm:t>
    </dgm:pt>
    <dgm:pt modelId="{E4FE4C41-9132-4BE2-A201-8ADFF8EF1E11}" type="sibTrans" cxnId="{2DEC39A1-8AA9-495A-A834-47C993F67C9C}">
      <dgm:prSet/>
      <dgm:spPr/>
      <dgm:t>
        <a:bodyPr/>
        <a:lstStyle/>
        <a:p>
          <a:endParaRPr lang="hr-HR"/>
        </a:p>
      </dgm:t>
    </dgm:pt>
    <dgm:pt modelId="{D25A361B-A36C-408B-A6D0-58FB7338DE9E}">
      <dgm:prSet/>
      <dgm:spPr/>
      <dgm:t>
        <a:bodyPr/>
        <a:lstStyle/>
        <a:p>
          <a:r>
            <a:rPr lang="hr-HR" b="1" dirty="0" smtClean="0"/>
            <a:t>SELEKTIVNA ISKRIVLJENOST</a:t>
          </a:r>
          <a:endParaRPr lang="hr-HR" b="1" dirty="0"/>
        </a:p>
      </dgm:t>
    </dgm:pt>
    <dgm:pt modelId="{80B7CB39-971B-4D08-BBE0-D2FC6A36AFEC}" type="parTrans" cxnId="{12C1B5D3-87D5-4264-91F6-C31A81D9D360}">
      <dgm:prSet/>
      <dgm:spPr/>
      <dgm:t>
        <a:bodyPr/>
        <a:lstStyle/>
        <a:p>
          <a:endParaRPr lang="hr-HR"/>
        </a:p>
      </dgm:t>
    </dgm:pt>
    <dgm:pt modelId="{BE2F9E1A-AB4C-4D55-BBCF-805A006ABAF3}" type="sibTrans" cxnId="{12C1B5D3-87D5-4264-91F6-C31A81D9D360}">
      <dgm:prSet/>
      <dgm:spPr/>
      <dgm:t>
        <a:bodyPr/>
        <a:lstStyle/>
        <a:p>
          <a:endParaRPr lang="hr-HR"/>
        </a:p>
      </dgm:t>
    </dgm:pt>
    <dgm:pt modelId="{FD3CAF38-3D40-4A8C-A992-D5E95740ADC9}">
      <dgm:prSet phldrT="[Text]"/>
      <dgm:spPr/>
      <dgm:t>
        <a:bodyPr/>
        <a:lstStyle/>
        <a:p>
          <a:r>
            <a:rPr lang="hr-HR" dirty="0" smtClean="0"/>
            <a:t>dnevno vidimo  1500 oglasa, a pamtimo samo 3-4</a:t>
          </a:r>
          <a:endParaRPr lang="hr-HR" dirty="0"/>
        </a:p>
      </dgm:t>
    </dgm:pt>
    <dgm:pt modelId="{DB0BC66F-7D0C-4C5F-806C-9DDA00CBFDCB}" type="parTrans" cxnId="{3C0F1587-064A-434D-B2A3-30B573D74F07}">
      <dgm:prSet/>
      <dgm:spPr/>
      <dgm:t>
        <a:bodyPr/>
        <a:lstStyle/>
        <a:p>
          <a:endParaRPr lang="hr-HR"/>
        </a:p>
      </dgm:t>
    </dgm:pt>
    <dgm:pt modelId="{427C2143-C318-4D7A-9440-12B5B6A01440}" type="sibTrans" cxnId="{3C0F1587-064A-434D-B2A3-30B573D74F07}">
      <dgm:prSet/>
      <dgm:spPr/>
      <dgm:t>
        <a:bodyPr/>
        <a:lstStyle/>
        <a:p>
          <a:endParaRPr lang="hr-HR"/>
        </a:p>
      </dgm:t>
    </dgm:pt>
    <dgm:pt modelId="{CBC0B1F3-C4C4-4C5E-BFC7-5991802B6880}">
      <dgm:prSet/>
      <dgm:spPr/>
      <dgm:t>
        <a:bodyPr/>
        <a:lstStyle/>
        <a:p>
          <a:r>
            <a:rPr lang="hr-HR" dirty="0" smtClean="0"/>
            <a:t>interpretiramo informacije na način kako smo uvjereni</a:t>
          </a:r>
          <a:endParaRPr lang="hr-HR" dirty="0"/>
        </a:p>
      </dgm:t>
    </dgm:pt>
    <dgm:pt modelId="{0C78CF6A-C410-4206-81D6-D5D0D6CCC9BA}" type="parTrans" cxnId="{D177CF2B-50C8-4EF6-82B2-E08C14056EB7}">
      <dgm:prSet/>
      <dgm:spPr/>
      <dgm:t>
        <a:bodyPr/>
        <a:lstStyle/>
        <a:p>
          <a:endParaRPr lang="hr-HR"/>
        </a:p>
      </dgm:t>
    </dgm:pt>
    <dgm:pt modelId="{8EFF5E02-4C4A-49C0-A96A-B9638FEB70A6}" type="sibTrans" cxnId="{D177CF2B-50C8-4EF6-82B2-E08C14056EB7}">
      <dgm:prSet/>
      <dgm:spPr/>
      <dgm:t>
        <a:bodyPr/>
        <a:lstStyle/>
        <a:p>
          <a:endParaRPr lang="hr-HR"/>
        </a:p>
      </dgm:t>
    </dgm:pt>
    <dgm:pt modelId="{B7448F07-DB2E-4968-BA48-62A5D795E9C1}">
      <dgm:prSet phldrT="[Text]"/>
      <dgm:spPr/>
      <dgm:t>
        <a:bodyPr/>
        <a:lstStyle/>
        <a:p>
          <a:r>
            <a:rPr lang="hr-HR" dirty="0" smtClean="0"/>
            <a:t>neke ako i primijetimo možemo shvatiti na drugačiji način </a:t>
          </a:r>
          <a:endParaRPr lang="hr-HR" dirty="0"/>
        </a:p>
      </dgm:t>
    </dgm:pt>
    <dgm:pt modelId="{759CC304-9083-487F-BFFC-E678DC1E9783}" type="parTrans" cxnId="{37639B04-740A-4C0D-A5E3-28BDE6D2094F}">
      <dgm:prSet/>
      <dgm:spPr/>
      <dgm:t>
        <a:bodyPr/>
        <a:lstStyle/>
        <a:p>
          <a:endParaRPr lang="hr-HR"/>
        </a:p>
      </dgm:t>
    </dgm:pt>
    <dgm:pt modelId="{55E9EDF2-80EF-428E-943D-F5EAE3DEA008}" type="sibTrans" cxnId="{37639B04-740A-4C0D-A5E3-28BDE6D2094F}">
      <dgm:prSet/>
      <dgm:spPr/>
      <dgm:t>
        <a:bodyPr/>
        <a:lstStyle/>
        <a:p>
          <a:endParaRPr lang="hr-HR"/>
        </a:p>
      </dgm:t>
    </dgm:pt>
    <dgm:pt modelId="{CDB844D6-B207-4D02-95C6-28A9C57C6CA3}" type="pres">
      <dgm:prSet presAssocID="{308038A9-5006-44E3-917D-71DD525E136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7A5F31D-968E-476F-A88D-00EA89DC242E}" type="pres">
      <dgm:prSet presAssocID="{FBD5E5C5-33A2-4278-9C36-1DB2307F5969}" presName="upArrow" presStyleLbl="node1" presStyleIdx="0" presStyleCnt="2"/>
      <dgm:spPr/>
    </dgm:pt>
    <dgm:pt modelId="{4077BD72-A5B8-45AB-92BD-86B82E57E3C5}" type="pres">
      <dgm:prSet presAssocID="{FBD5E5C5-33A2-4278-9C36-1DB2307F596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28FA47-449D-43DF-B6E2-F5DCA2D128CE}" type="pres">
      <dgm:prSet presAssocID="{D25A361B-A36C-408B-A6D0-58FB7338DE9E}" presName="downArrow" presStyleLbl="node1" presStyleIdx="1" presStyleCnt="2"/>
      <dgm:spPr/>
    </dgm:pt>
    <dgm:pt modelId="{B3C993BE-62F3-4565-821E-1E8F8D4A1A35}" type="pres">
      <dgm:prSet presAssocID="{D25A361B-A36C-408B-A6D0-58FB7338DE9E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1B209B0-4D38-4CDB-8B36-3D8440B4B1B1}" type="presOf" srcId="{B7448F07-DB2E-4968-BA48-62A5D795E9C1}" destId="{4077BD72-A5B8-45AB-92BD-86B82E57E3C5}" srcOrd="0" destOrd="2" presId="urn:microsoft.com/office/officeart/2005/8/layout/arrow4"/>
    <dgm:cxn modelId="{7685142D-3DB6-4ED7-80BC-4E046D875D30}" type="presOf" srcId="{FBD5E5C5-33A2-4278-9C36-1DB2307F5969}" destId="{4077BD72-A5B8-45AB-92BD-86B82E57E3C5}" srcOrd="0" destOrd="0" presId="urn:microsoft.com/office/officeart/2005/8/layout/arrow4"/>
    <dgm:cxn modelId="{1B986A8B-961F-488D-A661-D4D805A963C5}" type="presOf" srcId="{FD3CAF38-3D40-4A8C-A992-D5E95740ADC9}" destId="{4077BD72-A5B8-45AB-92BD-86B82E57E3C5}" srcOrd="0" destOrd="1" presId="urn:microsoft.com/office/officeart/2005/8/layout/arrow4"/>
    <dgm:cxn modelId="{2DEC39A1-8AA9-495A-A834-47C993F67C9C}" srcId="{308038A9-5006-44E3-917D-71DD525E1360}" destId="{FBD5E5C5-33A2-4278-9C36-1DB2307F5969}" srcOrd="0" destOrd="0" parTransId="{8A8B042A-7A54-414E-9890-AE7C03AF7CC7}" sibTransId="{E4FE4C41-9132-4BE2-A201-8ADFF8EF1E11}"/>
    <dgm:cxn modelId="{3C0F1587-064A-434D-B2A3-30B573D74F07}" srcId="{FBD5E5C5-33A2-4278-9C36-1DB2307F5969}" destId="{FD3CAF38-3D40-4A8C-A992-D5E95740ADC9}" srcOrd="0" destOrd="0" parTransId="{DB0BC66F-7D0C-4C5F-806C-9DDA00CBFDCB}" sibTransId="{427C2143-C318-4D7A-9440-12B5B6A01440}"/>
    <dgm:cxn modelId="{C8D2CCA3-093F-4C9C-808B-B9DBAED1B9F2}" type="presOf" srcId="{D25A361B-A36C-408B-A6D0-58FB7338DE9E}" destId="{B3C993BE-62F3-4565-821E-1E8F8D4A1A35}" srcOrd="0" destOrd="0" presId="urn:microsoft.com/office/officeart/2005/8/layout/arrow4"/>
    <dgm:cxn modelId="{987E7A3D-E8F0-4D39-88BD-CAE7F6DA20CE}" type="presOf" srcId="{308038A9-5006-44E3-917D-71DD525E1360}" destId="{CDB844D6-B207-4D02-95C6-28A9C57C6CA3}" srcOrd="0" destOrd="0" presId="urn:microsoft.com/office/officeart/2005/8/layout/arrow4"/>
    <dgm:cxn modelId="{D177CF2B-50C8-4EF6-82B2-E08C14056EB7}" srcId="{D25A361B-A36C-408B-A6D0-58FB7338DE9E}" destId="{CBC0B1F3-C4C4-4C5E-BFC7-5991802B6880}" srcOrd="0" destOrd="0" parTransId="{0C78CF6A-C410-4206-81D6-D5D0D6CCC9BA}" sibTransId="{8EFF5E02-4C4A-49C0-A96A-B9638FEB70A6}"/>
    <dgm:cxn modelId="{B0D8EA9B-7039-45E5-92D4-AC84C9F96A9F}" type="presOf" srcId="{CBC0B1F3-C4C4-4C5E-BFC7-5991802B6880}" destId="{B3C993BE-62F3-4565-821E-1E8F8D4A1A35}" srcOrd="0" destOrd="1" presId="urn:microsoft.com/office/officeart/2005/8/layout/arrow4"/>
    <dgm:cxn modelId="{37639B04-740A-4C0D-A5E3-28BDE6D2094F}" srcId="{FBD5E5C5-33A2-4278-9C36-1DB2307F5969}" destId="{B7448F07-DB2E-4968-BA48-62A5D795E9C1}" srcOrd="1" destOrd="0" parTransId="{759CC304-9083-487F-BFFC-E678DC1E9783}" sibTransId="{55E9EDF2-80EF-428E-943D-F5EAE3DEA008}"/>
    <dgm:cxn modelId="{12C1B5D3-87D5-4264-91F6-C31A81D9D360}" srcId="{308038A9-5006-44E3-917D-71DD525E1360}" destId="{D25A361B-A36C-408B-A6D0-58FB7338DE9E}" srcOrd="1" destOrd="0" parTransId="{80B7CB39-971B-4D08-BBE0-D2FC6A36AFEC}" sibTransId="{BE2F9E1A-AB4C-4D55-BBCF-805A006ABAF3}"/>
    <dgm:cxn modelId="{2BEE0DC3-665E-4FD3-A3CC-3CC571C140C1}" type="presParOf" srcId="{CDB844D6-B207-4D02-95C6-28A9C57C6CA3}" destId="{F7A5F31D-968E-476F-A88D-00EA89DC242E}" srcOrd="0" destOrd="0" presId="urn:microsoft.com/office/officeart/2005/8/layout/arrow4"/>
    <dgm:cxn modelId="{88829AD4-27CB-496C-AC80-DBDA1E89642C}" type="presParOf" srcId="{CDB844D6-B207-4D02-95C6-28A9C57C6CA3}" destId="{4077BD72-A5B8-45AB-92BD-86B82E57E3C5}" srcOrd="1" destOrd="0" presId="urn:microsoft.com/office/officeart/2005/8/layout/arrow4"/>
    <dgm:cxn modelId="{3AF99E6D-A108-4E45-AC45-90A8AF12933A}" type="presParOf" srcId="{CDB844D6-B207-4D02-95C6-28A9C57C6CA3}" destId="{A728FA47-449D-43DF-B6E2-F5DCA2D128CE}" srcOrd="2" destOrd="0" presId="urn:microsoft.com/office/officeart/2005/8/layout/arrow4"/>
    <dgm:cxn modelId="{0F72F342-A530-4CB7-BCF7-1A1BF8961F0B}" type="presParOf" srcId="{CDB844D6-B207-4D02-95C6-28A9C57C6CA3}" destId="{B3C993BE-62F3-4565-821E-1E8F8D4A1A3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8BDDDB-DCB3-4531-ACBA-05780E5553C4}" type="doc">
      <dgm:prSet loTypeId="urn:microsoft.com/office/officeart/2005/8/layout/process1" loCatId="process" qsTypeId="urn:microsoft.com/office/officeart/2005/8/quickstyle/simple3" qsCatId="simple" csTypeId="urn:microsoft.com/office/officeart/2005/8/colors/accent1_1" csCatId="accent1" phldr="1"/>
      <dgm:spPr/>
    </dgm:pt>
    <dgm:pt modelId="{63AAADC7-28A4-4632-9EEB-190095790E9B}">
      <dgm:prSet phldrT="[Text]"/>
      <dgm:spPr/>
      <dgm:t>
        <a:bodyPr/>
        <a:lstStyle/>
        <a:p>
          <a:r>
            <a:rPr lang="hr-HR" dirty="0" smtClean="0"/>
            <a:t>Spoznaja problema</a:t>
          </a:r>
          <a:endParaRPr lang="hr-HR" dirty="0"/>
        </a:p>
      </dgm:t>
    </dgm:pt>
    <dgm:pt modelId="{CE5D29DE-7EFB-4313-903E-EB705DC1B038}" type="parTrans" cxnId="{D79DDE6E-C573-4015-AF38-2DA216EEC416}">
      <dgm:prSet/>
      <dgm:spPr/>
      <dgm:t>
        <a:bodyPr/>
        <a:lstStyle/>
        <a:p>
          <a:endParaRPr lang="hr-HR"/>
        </a:p>
      </dgm:t>
    </dgm:pt>
    <dgm:pt modelId="{071F8E1B-705F-4E54-9FC6-D3BF83955C74}" type="sibTrans" cxnId="{D79DDE6E-C573-4015-AF38-2DA216EEC416}">
      <dgm:prSet/>
      <dgm:spPr/>
      <dgm:t>
        <a:bodyPr/>
        <a:lstStyle/>
        <a:p>
          <a:endParaRPr lang="hr-HR"/>
        </a:p>
      </dgm:t>
    </dgm:pt>
    <dgm:pt modelId="{9F25FE2E-DACD-4BD4-9BD3-86611667B38A}">
      <dgm:prSet/>
      <dgm:spPr/>
      <dgm:t>
        <a:bodyPr/>
        <a:lstStyle/>
        <a:p>
          <a:r>
            <a:rPr lang="hr-HR" smtClean="0"/>
            <a:t>Traženje informacija</a:t>
          </a:r>
          <a:endParaRPr lang="hr-HR"/>
        </a:p>
      </dgm:t>
    </dgm:pt>
    <dgm:pt modelId="{182B3BB3-6E3A-42C2-8A26-8AF4E4129E96}" type="parTrans" cxnId="{37CF2B2B-EF4B-4690-8C0F-A9B285E6B06F}">
      <dgm:prSet/>
      <dgm:spPr/>
      <dgm:t>
        <a:bodyPr/>
        <a:lstStyle/>
        <a:p>
          <a:endParaRPr lang="hr-HR"/>
        </a:p>
      </dgm:t>
    </dgm:pt>
    <dgm:pt modelId="{FD9AC527-D6CD-4437-A693-4637D4C184B6}" type="sibTrans" cxnId="{37CF2B2B-EF4B-4690-8C0F-A9B285E6B06F}">
      <dgm:prSet/>
      <dgm:spPr/>
      <dgm:t>
        <a:bodyPr/>
        <a:lstStyle/>
        <a:p>
          <a:endParaRPr lang="hr-HR"/>
        </a:p>
      </dgm:t>
    </dgm:pt>
    <dgm:pt modelId="{1B9890B1-729F-481D-AE49-1526D12C6191}">
      <dgm:prSet/>
      <dgm:spPr/>
      <dgm:t>
        <a:bodyPr/>
        <a:lstStyle/>
        <a:p>
          <a:r>
            <a:rPr lang="hr-HR" smtClean="0"/>
            <a:t>Procjena alternativa</a:t>
          </a:r>
          <a:endParaRPr lang="hr-HR"/>
        </a:p>
      </dgm:t>
    </dgm:pt>
    <dgm:pt modelId="{BFFE5A35-1AE8-450D-8F2A-22B983B8A75E}" type="parTrans" cxnId="{44578278-F4CD-4E51-874D-6FE8FF7CF481}">
      <dgm:prSet/>
      <dgm:spPr/>
      <dgm:t>
        <a:bodyPr/>
        <a:lstStyle/>
        <a:p>
          <a:endParaRPr lang="hr-HR"/>
        </a:p>
      </dgm:t>
    </dgm:pt>
    <dgm:pt modelId="{E47D6C47-AE04-49A1-96A0-7D25C088FE55}" type="sibTrans" cxnId="{44578278-F4CD-4E51-874D-6FE8FF7CF481}">
      <dgm:prSet/>
      <dgm:spPr/>
      <dgm:t>
        <a:bodyPr/>
        <a:lstStyle/>
        <a:p>
          <a:endParaRPr lang="hr-HR"/>
        </a:p>
      </dgm:t>
    </dgm:pt>
    <dgm:pt modelId="{3DF9C7C1-81D8-4E0A-B54C-80491129E864}">
      <dgm:prSet/>
      <dgm:spPr/>
      <dgm:t>
        <a:bodyPr/>
        <a:lstStyle/>
        <a:p>
          <a:r>
            <a:rPr lang="hr-HR" smtClean="0"/>
            <a:t>Odluka o kupnji</a:t>
          </a:r>
          <a:endParaRPr lang="hr-HR"/>
        </a:p>
      </dgm:t>
    </dgm:pt>
    <dgm:pt modelId="{F7628A45-CB32-46FF-9D6C-CC7C44D82F91}" type="parTrans" cxnId="{D66D02D7-5D94-4F61-9586-266D4EEDC4E7}">
      <dgm:prSet/>
      <dgm:spPr/>
      <dgm:t>
        <a:bodyPr/>
        <a:lstStyle/>
        <a:p>
          <a:endParaRPr lang="hr-HR"/>
        </a:p>
      </dgm:t>
    </dgm:pt>
    <dgm:pt modelId="{BF33A3FE-C7EE-4E33-B4C9-E089DB9A48C3}" type="sibTrans" cxnId="{D66D02D7-5D94-4F61-9586-266D4EEDC4E7}">
      <dgm:prSet/>
      <dgm:spPr/>
      <dgm:t>
        <a:bodyPr/>
        <a:lstStyle/>
        <a:p>
          <a:endParaRPr lang="hr-HR"/>
        </a:p>
      </dgm:t>
    </dgm:pt>
    <dgm:pt modelId="{46A214CD-4DD0-44E6-9695-ECA837E67017}">
      <dgm:prSet/>
      <dgm:spPr/>
      <dgm:t>
        <a:bodyPr/>
        <a:lstStyle/>
        <a:p>
          <a:r>
            <a:rPr lang="hr-HR" smtClean="0"/>
            <a:t>Ponašanje nakon kupnje</a:t>
          </a:r>
          <a:endParaRPr lang="hr-HR"/>
        </a:p>
      </dgm:t>
    </dgm:pt>
    <dgm:pt modelId="{B6537D10-BEF1-45C7-8405-EEC2BA0DBD9E}" type="parTrans" cxnId="{979E20AE-00CD-473F-A3F0-1556D73AE4EB}">
      <dgm:prSet/>
      <dgm:spPr/>
      <dgm:t>
        <a:bodyPr/>
        <a:lstStyle/>
        <a:p>
          <a:endParaRPr lang="hr-HR"/>
        </a:p>
      </dgm:t>
    </dgm:pt>
    <dgm:pt modelId="{21D1C879-5CF5-42A5-B147-97F0DD196FEC}" type="sibTrans" cxnId="{979E20AE-00CD-473F-A3F0-1556D73AE4EB}">
      <dgm:prSet/>
      <dgm:spPr/>
      <dgm:t>
        <a:bodyPr/>
        <a:lstStyle/>
        <a:p>
          <a:endParaRPr lang="hr-HR"/>
        </a:p>
      </dgm:t>
    </dgm:pt>
    <dgm:pt modelId="{3B4A4E7B-6119-418F-ACD2-E7728E5FCB92}" type="pres">
      <dgm:prSet presAssocID="{F78BDDDB-DCB3-4531-ACBA-05780E5553C4}" presName="Name0" presStyleCnt="0">
        <dgm:presLayoutVars>
          <dgm:dir/>
          <dgm:resizeHandles val="exact"/>
        </dgm:presLayoutVars>
      </dgm:prSet>
      <dgm:spPr/>
    </dgm:pt>
    <dgm:pt modelId="{B34DE190-DD4C-4860-A5B0-13ED6EAF6B5A}" type="pres">
      <dgm:prSet presAssocID="{63AAADC7-28A4-4632-9EEB-190095790E9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418AAB-A116-43D5-B369-CAEC2E0D2D7E}" type="pres">
      <dgm:prSet presAssocID="{071F8E1B-705F-4E54-9FC6-D3BF83955C74}" presName="sibTrans" presStyleLbl="sibTrans2D1" presStyleIdx="0" presStyleCnt="4"/>
      <dgm:spPr/>
      <dgm:t>
        <a:bodyPr/>
        <a:lstStyle/>
        <a:p>
          <a:endParaRPr lang="hr-HR"/>
        </a:p>
      </dgm:t>
    </dgm:pt>
    <dgm:pt modelId="{F04A27C4-6DF4-438F-B101-99150D2DDE93}" type="pres">
      <dgm:prSet presAssocID="{071F8E1B-705F-4E54-9FC6-D3BF83955C74}" presName="connectorText" presStyleLbl="sibTrans2D1" presStyleIdx="0" presStyleCnt="4"/>
      <dgm:spPr/>
      <dgm:t>
        <a:bodyPr/>
        <a:lstStyle/>
        <a:p>
          <a:endParaRPr lang="hr-HR"/>
        </a:p>
      </dgm:t>
    </dgm:pt>
    <dgm:pt modelId="{67A6A21D-D4B1-4E14-A2A8-CFE895CD65DE}" type="pres">
      <dgm:prSet presAssocID="{9F25FE2E-DACD-4BD4-9BD3-86611667B3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DA53DA-1F83-48E1-8A2A-3B17FB7A9ADA}" type="pres">
      <dgm:prSet presAssocID="{FD9AC527-D6CD-4437-A693-4637D4C184B6}" presName="sibTrans" presStyleLbl="sibTrans2D1" presStyleIdx="1" presStyleCnt="4"/>
      <dgm:spPr/>
      <dgm:t>
        <a:bodyPr/>
        <a:lstStyle/>
        <a:p>
          <a:endParaRPr lang="hr-HR"/>
        </a:p>
      </dgm:t>
    </dgm:pt>
    <dgm:pt modelId="{56AC7B5A-FA34-4827-A0F4-6ED505D5FF8B}" type="pres">
      <dgm:prSet presAssocID="{FD9AC527-D6CD-4437-A693-4637D4C184B6}" presName="connectorText" presStyleLbl="sibTrans2D1" presStyleIdx="1" presStyleCnt="4"/>
      <dgm:spPr/>
      <dgm:t>
        <a:bodyPr/>
        <a:lstStyle/>
        <a:p>
          <a:endParaRPr lang="hr-HR"/>
        </a:p>
      </dgm:t>
    </dgm:pt>
    <dgm:pt modelId="{034ED895-8ABF-4356-AC41-5E54ED36696E}" type="pres">
      <dgm:prSet presAssocID="{1B9890B1-729F-481D-AE49-1526D12C61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4E5620-1809-4843-8B25-642819F5E219}" type="pres">
      <dgm:prSet presAssocID="{E47D6C47-AE04-49A1-96A0-7D25C088FE55}" presName="sibTrans" presStyleLbl="sibTrans2D1" presStyleIdx="2" presStyleCnt="4"/>
      <dgm:spPr/>
      <dgm:t>
        <a:bodyPr/>
        <a:lstStyle/>
        <a:p>
          <a:endParaRPr lang="hr-HR"/>
        </a:p>
      </dgm:t>
    </dgm:pt>
    <dgm:pt modelId="{27F344B2-9F61-41AD-87CC-3A08B3109526}" type="pres">
      <dgm:prSet presAssocID="{E47D6C47-AE04-49A1-96A0-7D25C088FE55}" presName="connectorText" presStyleLbl="sibTrans2D1" presStyleIdx="2" presStyleCnt="4"/>
      <dgm:spPr/>
      <dgm:t>
        <a:bodyPr/>
        <a:lstStyle/>
        <a:p>
          <a:endParaRPr lang="hr-HR"/>
        </a:p>
      </dgm:t>
    </dgm:pt>
    <dgm:pt modelId="{1EE7AB19-7794-4888-AD75-64726F4608F8}" type="pres">
      <dgm:prSet presAssocID="{3DF9C7C1-81D8-4E0A-B54C-80491129E86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3CA63A-6DEE-4215-A7F6-AC64BFF6F085}" type="pres">
      <dgm:prSet presAssocID="{BF33A3FE-C7EE-4E33-B4C9-E089DB9A48C3}" presName="sibTrans" presStyleLbl="sibTrans2D1" presStyleIdx="3" presStyleCnt="4"/>
      <dgm:spPr/>
      <dgm:t>
        <a:bodyPr/>
        <a:lstStyle/>
        <a:p>
          <a:endParaRPr lang="hr-HR"/>
        </a:p>
      </dgm:t>
    </dgm:pt>
    <dgm:pt modelId="{0E038901-22FE-4F46-AD3A-487DC26EB95F}" type="pres">
      <dgm:prSet presAssocID="{BF33A3FE-C7EE-4E33-B4C9-E089DB9A48C3}" presName="connectorText" presStyleLbl="sibTrans2D1" presStyleIdx="3" presStyleCnt="4"/>
      <dgm:spPr/>
      <dgm:t>
        <a:bodyPr/>
        <a:lstStyle/>
        <a:p>
          <a:endParaRPr lang="hr-HR"/>
        </a:p>
      </dgm:t>
    </dgm:pt>
    <dgm:pt modelId="{1EB9CC7D-2225-400F-8B54-FBD16C7CAD44}" type="pres">
      <dgm:prSet presAssocID="{46A214CD-4DD0-44E6-9695-ECA837E6701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7CF2B2B-EF4B-4690-8C0F-A9B285E6B06F}" srcId="{F78BDDDB-DCB3-4531-ACBA-05780E5553C4}" destId="{9F25FE2E-DACD-4BD4-9BD3-86611667B38A}" srcOrd="1" destOrd="0" parTransId="{182B3BB3-6E3A-42C2-8A26-8AF4E4129E96}" sibTransId="{FD9AC527-D6CD-4437-A693-4637D4C184B6}"/>
    <dgm:cxn modelId="{8587C717-7310-4705-896B-669E24D1E2AE}" type="presOf" srcId="{071F8E1B-705F-4E54-9FC6-D3BF83955C74}" destId="{4B418AAB-A116-43D5-B369-CAEC2E0D2D7E}" srcOrd="0" destOrd="0" presId="urn:microsoft.com/office/officeart/2005/8/layout/process1"/>
    <dgm:cxn modelId="{B19FE01F-5861-46A4-AEEE-76129FEA4E40}" type="presOf" srcId="{9F25FE2E-DACD-4BD4-9BD3-86611667B38A}" destId="{67A6A21D-D4B1-4E14-A2A8-CFE895CD65DE}" srcOrd="0" destOrd="0" presId="urn:microsoft.com/office/officeart/2005/8/layout/process1"/>
    <dgm:cxn modelId="{979E20AE-00CD-473F-A3F0-1556D73AE4EB}" srcId="{F78BDDDB-DCB3-4531-ACBA-05780E5553C4}" destId="{46A214CD-4DD0-44E6-9695-ECA837E67017}" srcOrd="4" destOrd="0" parTransId="{B6537D10-BEF1-45C7-8405-EEC2BA0DBD9E}" sibTransId="{21D1C879-5CF5-42A5-B147-97F0DD196FEC}"/>
    <dgm:cxn modelId="{7C0916EA-039E-47F0-A948-6CE23526558E}" type="presOf" srcId="{E47D6C47-AE04-49A1-96A0-7D25C088FE55}" destId="{9E4E5620-1809-4843-8B25-642819F5E219}" srcOrd="0" destOrd="0" presId="urn:microsoft.com/office/officeart/2005/8/layout/process1"/>
    <dgm:cxn modelId="{44578278-F4CD-4E51-874D-6FE8FF7CF481}" srcId="{F78BDDDB-DCB3-4531-ACBA-05780E5553C4}" destId="{1B9890B1-729F-481D-AE49-1526D12C6191}" srcOrd="2" destOrd="0" parTransId="{BFFE5A35-1AE8-450D-8F2A-22B983B8A75E}" sibTransId="{E47D6C47-AE04-49A1-96A0-7D25C088FE55}"/>
    <dgm:cxn modelId="{D66D02D7-5D94-4F61-9586-266D4EEDC4E7}" srcId="{F78BDDDB-DCB3-4531-ACBA-05780E5553C4}" destId="{3DF9C7C1-81D8-4E0A-B54C-80491129E864}" srcOrd="3" destOrd="0" parTransId="{F7628A45-CB32-46FF-9D6C-CC7C44D82F91}" sibTransId="{BF33A3FE-C7EE-4E33-B4C9-E089DB9A48C3}"/>
    <dgm:cxn modelId="{6904CD28-C806-4949-83DB-E292DB6F51E5}" type="presOf" srcId="{46A214CD-4DD0-44E6-9695-ECA837E67017}" destId="{1EB9CC7D-2225-400F-8B54-FBD16C7CAD44}" srcOrd="0" destOrd="0" presId="urn:microsoft.com/office/officeart/2005/8/layout/process1"/>
    <dgm:cxn modelId="{8F12FE55-10AD-4F19-B6E9-8B70CEC534AB}" type="presOf" srcId="{BF33A3FE-C7EE-4E33-B4C9-E089DB9A48C3}" destId="{473CA63A-6DEE-4215-A7F6-AC64BFF6F085}" srcOrd="0" destOrd="0" presId="urn:microsoft.com/office/officeart/2005/8/layout/process1"/>
    <dgm:cxn modelId="{0746D75F-20B5-40B2-AA0C-B91F9135461D}" type="presOf" srcId="{1B9890B1-729F-481D-AE49-1526D12C6191}" destId="{034ED895-8ABF-4356-AC41-5E54ED36696E}" srcOrd="0" destOrd="0" presId="urn:microsoft.com/office/officeart/2005/8/layout/process1"/>
    <dgm:cxn modelId="{49690311-FFFA-4A19-BBCB-A1C39901F114}" type="presOf" srcId="{FD9AC527-D6CD-4437-A693-4637D4C184B6}" destId="{50DA53DA-1F83-48E1-8A2A-3B17FB7A9ADA}" srcOrd="0" destOrd="0" presId="urn:microsoft.com/office/officeart/2005/8/layout/process1"/>
    <dgm:cxn modelId="{9080632C-7EB1-44AF-8C8B-9C3261BEAEC6}" type="presOf" srcId="{FD9AC527-D6CD-4437-A693-4637D4C184B6}" destId="{56AC7B5A-FA34-4827-A0F4-6ED505D5FF8B}" srcOrd="1" destOrd="0" presId="urn:microsoft.com/office/officeart/2005/8/layout/process1"/>
    <dgm:cxn modelId="{CF75282D-6377-468A-82A2-49CDFE617D42}" type="presOf" srcId="{63AAADC7-28A4-4632-9EEB-190095790E9B}" destId="{B34DE190-DD4C-4860-A5B0-13ED6EAF6B5A}" srcOrd="0" destOrd="0" presId="urn:microsoft.com/office/officeart/2005/8/layout/process1"/>
    <dgm:cxn modelId="{92A1DEDA-DA7A-4B89-AD08-FE315A0A2CDF}" type="presOf" srcId="{BF33A3FE-C7EE-4E33-B4C9-E089DB9A48C3}" destId="{0E038901-22FE-4F46-AD3A-487DC26EB95F}" srcOrd="1" destOrd="0" presId="urn:microsoft.com/office/officeart/2005/8/layout/process1"/>
    <dgm:cxn modelId="{0976BD8C-3089-4078-A7CA-A3649FD268BD}" type="presOf" srcId="{071F8E1B-705F-4E54-9FC6-D3BF83955C74}" destId="{F04A27C4-6DF4-438F-B101-99150D2DDE93}" srcOrd="1" destOrd="0" presId="urn:microsoft.com/office/officeart/2005/8/layout/process1"/>
    <dgm:cxn modelId="{D147D1A5-EA6D-4103-AA63-49EBDC88F6E9}" type="presOf" srcId="{3DF9C7C1-81D8-4E0A-B54C-80491129E864}" destId="{1EE7AB19-7794-4888-AD75-64726F4608F8}" srcOrd="0" destOrd="0" presId="urn:microsoft.com/office/officeart/2005/8/layout/process1"/>
    <dgm:cxn modelId="{D79DDE6E-C573-4015-AF38-2DA216EEC416}" srcId="{F78BDDDB-DCB3-4531-ACBA-05780E5553C4}" destId="{63AAADC7-28A4-4632-9EEB-190095790E9B}" srcOrd="0" destOrd="0" parTransId="{CE5D29DE-7EFB-4313-903E-EB705DC1B038}" sibTransId="{071F8E1B-705F-4E54-9FC6-D3BF83955C74}"/>
    <dgm:cxn modelId="{5650B72D-FC1E-4226-8B68-5C5D85B58290}" type="presOf" srcId="{F78BDDDB-DCB3-4531-ACBA-05780E5553C4}" destId="{3B4A4E7B-6119-418F-ACD2-E7728E5FCB92}" srcOrd="0" destOrd="0" presId="urn:microsoft.com/office/officeart/2005/8/layout/process1"/>
    <dgm:cxn modelId="{B685CD81-7F1E-480A-8D50-B6801DBA8005}" type="presOf" srcId="{E47D6C47-AE04-49A1-96A0-7D25C088FE55}" destId="{27F344B2-9F61-41AD-87CC-3A08B3109526}" srcOrd="1" destOrd="0" presId="urn:microsoft.com/office/officeart/2005/8/layout/process1"/>
    <dgm:cxn modelId="{673B34C7-1AB2-4697-812D-577D22862D5D}" type="presParOf" srcId="{3B4A4E7B-6119-418F-ACD2-E7728E5FCB92}" destId="{B34DE190-DD4C-4860-A5B0-13ED6EAF6B5A}" srcOrd="0" destOrd="0" presId="urn:microsoft.com/office/officeart/2005/8/layout/process1"/>
    <dgm:cxn modelId="{02C71655-0383-43C2-812E-EB2E24196B52}" type="presParOf" srcId="{3B4A4E7B-6119-418F-ACD2-E7728E5FCB92}" destId="{4B418AAB-A116-43D5-B369-CAEC2E0D2D7E}" srcOrd="1" destOrd="0" presId="urn:microsoft.com/office/officeart/2005/8/layout/process1"/>
    <dgm:cxn modelId="{44B94B74-66D5-4782-A1CB-64767A655F08}" type="presParOf" srcId="{4B418AAB-A116-43D5-B369-CAEC2E0D2D7E}" destId="{F04A27C4-6DF4-438F-B101-99150D2DDE93}" srcOrd="0" destOrd="0" presId="urn:microsoft.com/office/officeart/2005/8/layout/process1"/>
    <dgm:cxn modelId="{089D9A00-4A8B-4E7F-B873-F8D03F092506}" type="presParOf" srcId="{3B4A4E7B-6119-418F-ACD2-E7728E5FCB92}" destId="{67A6A21D-D4B1-4E14-A2A8-CFE895CD65DE}" srcOrd="2" destOrd="0" presId="urn:microsoft.com/office/officeart/2005/8/layout/process1"/>
    <dgm:cxn modelId="{F9ECD2B2-DD87-42DD-8296-E829E770F4E8}" type="presParOf" srcId="{3B4A4E7B-6119-418F-ACD2-E7728E5FCB92}" destId="{50DA53DA-1F83-48E1-8A2A-3B17FB7A9ADA}" srcOrd="3" destOrd="0" presId="urn:microsoft.com/office/officeart/2005/8/layout/process1"/>
    <dgm:cxn modelId="{3FB9CACF-054C-438F-8642-AAF1DA8EDE62}" type="presParOf" srcId="{50DA53DA-1F83-48E1-8A2A-3B17FB7A9ADA}" destId="{56AC7B5A-FA34-4827-A0F4-6ED505D5FF8B}" srcOrd="0" destOrd="0" presId="urn:microsoft.com/office/officeart/2005/8/layout/process1"/>
    <dgm:cxn modelId="{78EF966D-5E92-4BC2-A7F6-355D8D7D7D99}" type="presParOf" srcId="{3B4A4E7B-6119-418F-ACD2-E7728E5FCB92}" destId="{034ED895-8ABF-4356-AC41-5E54ED36696E}" srcOrd="4" destOrd="0" presId="urn:microsoft.com/office/officeart/2005/8/layout/process1"/>
    <dgm:cxn modelId="{7D99FBD2-76B2-4E02-A4A9-F4AFE307A82C}" type="presParOf" srcId="{3B4A4E7B-6119-418F-ACD2-E7728E5FCB92}" destId="{9E4E5620-1809-4843-8B25-642819F5E219}" srcOrd="5" destOrd="0" presId="urn:microsoft.com/office/officeart/2005/8/layout/process1"/>
    <dgm:cxn modelId="{6861C246-1576-49EA-A4FB-C3DB1080BB33}" type="presParOf" srcId="{9E4E5620-1809-4843-8B25-642819F5E219}" destId="{27F344B2-9F61-41AD-87CC-3A08B3109526}" srcOrd="0" destOrd="0" presId="urn:microsoft.com/office/officeart/2005/8/layout/process1"/>
    <dgm:cxn modelId="{F78EAEB8-1AE8-41C0-8B1C-9ABB2873280B}" type="presParOf" srcId="{3B4A4E7B-6119-418F-ACD2-E7728E5FCB92}" destId="{1EE7AB19-7794-4888-AD75-64726F4608F8}" srcOrd="6" destOrd="0" presId="urn:microsoft.com/office/officeart/2005/8/layout/process1"/>
    <dgm:cxn modelId="{E56FE8CE-A916-4600-BCD1-57F316DACA7D}" type="presParOf" srcId="{3B4A4E7B-6119-418F-ACD2-E7728E5FCB92}" destId="{473CA63A-6DEE-4215-A7F6-AC64BFF6F085}" srcOrd="7" destOrd="0" presId="urn:microsoft.com/office/officeart/2005/8/layout/process1"/>
    <dgm:cxn modelId="{586232EF-F4F2-4DB5-817C-28A6B7530B86}" type="presParOf" srcId="{473CA63A-6DEE-4215-A7F6-AC64BFF6F085}" destId="{0E038901-22FE-4F46-AD3A-487DC26EB95F}" srcOrd="0" destOrd="0" presId="urn:microsoft.com/office/officeart/2005/8/layout/process1"/>
    <dgm:cxn modelId="{99A07F14-E6CD-4717-8722-AD2E2D4C16D6}" type="presParOf" srcId="{3B4A4E7B-6119-418F-ACD2-E7728E5FCB92}" destId="{1EB9CC7D-2225-400F-8B54-FBD16C7CAD4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F4BF1B-5DBF-4CAC-9143-FC4CCB5074C7}" type="doc">
      <dgm:prSet loTypeId="urn:microsoft.com/office/officeart/2011/layout/Tab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91300723-743E-4C58-8EB8-D69AF4AFE7AE}">
      <dgm:prSet phldrT="[Text]"/>
      <dgm:spPr/>
      <dgm:t>
        <a:bodyPr/>
        <a:lstStyle/>
        <a:p>
          <a:r>
            <a:rPr lang="hr-HR" dirty="0" smtClean="0"/>
            <a:t>UTJECAJNI</a:t>
          </a:r>
          <a:endParaRPr lang="hr-HR" dirty="0"/>
        </a:p>
      </dgm:t>
    </dgm:pt>
    <dgm:pt modelId="{E01FDE3A-6E12-4D22-AD4C-3AF927D9FE0E}" type="parTrans" cxnId="{044D2626-6596-431B-8556-3B19D7B7C296}">
      <dgm:prSet/>
      <dgm:spPr/>
      <dgm:t>
        <a:bodyPr/>
        <a:lstStyle/>
        <a:p>
          <a:endParaRPr lang="hr-HR"/>
        </a:p>
      </dgm:t>
    </dgm:pt>
    <dgm:pt modelId="{59AA3D26-302E-4B42-95F4-B9AC48048BA8}" type="sibTrans" cxnId="{044D2626-6596-431B-8556-3B19D7B7C296}">
      <dgm:prSet/>
      <dgm:spPr/>
      <dgm:t>
        <a:bodyPr/>
        <a:lstStyle/>
        <a:p>
          <a:endParaRPr lang="hr-HR"/>
        </a:p>
      </dgm:t>
    </dgm:pt>
    <dgm:pt modelId="{49B0BDF4-4C6F-4090-B680-70B8AEA1E5A5}">
      <dgm:prSet phldrT="[Text]"/>
      <dgm:spPr/>
      <dgm:t>
        <a:bodyPr/>
        <a:lstStyle/>
        <a:p>
          <a:r>
            <a:rPr lang="hr-HR" dirty="0" smtClean="0"/>
            <a:t>Drugima iznose informacije o proizvodu</a:t>
          </a:r>
          <a:endParaRPr lang="hr-HR" dirty="0"/>
        </a:p>
      </dgm:t>
    </dgm:pt>
    <dgm:pt modelId="{CD499C0F-25E4-49A7-817B-F1BC9B412252}" type="parTrans" cxnId="{0E5C9427-3B83-40F4-8E97-045B26FF0F3E}">
      <dgm:prSet/>
      <dgm:spPr/>
      <dgm:t>
        <a:bodyPr/>
        <a:lstStyle/>
        <a:p>
          <a:endParaRPr lang="hr-HR"/>
        </a:p>
      </dgm:t>
    </dgm:pt>
    <dgm:pt modelId="{3E2397D9-EB8D-4EBC-AD58-BACE27390C1F}" type="sibTrans" cxnId="{0E5C9427-3B83-40F4-8E97-045B26FF0F3E}">
      <dgm:prSet/>
      <dgm:spPr/>
      <dgm:t>
        <a:bodyPr/>
        <a:lstStyle/>
        <a:p>
          <a:endParaRPr lang="hr-HR"/>
        </a:p>
      </dgm:t>
    </dgm:pt>
    <dgm:pt modelId="{E326A614-B062-48E8-9BEA-3E6B46030175}">
      <dgm:prSet phldrT="[Text]"/>
      <dgm:spPr/>
      <dgm:t>
        <a:bodyPr/>
        <a:lstStyle/>
        <a:p>
          <a:r>
            <a:rPr lang="hr-HR" dirty="0" smtClean="0"/>
            <a:t>ČUVARI NA ULAZU</a:t>
          </a:r>
          <a:endParaRPr lang="hr-HR" dirty="0"/>
        </a:p>
      </dgm:t>
    </dgm:pt>
    <dgm:pt modelId="{24C6B8B8-C597-4560-AD94-2CA05FFAA4B7}" type="parTrans" cxnId="{EC26B953-1BF3-48B1-8164-D8885B2948A8}">
      <dgm:prSet/>
      <dgm:spPr/>
      <dgm:t>
        <a:bodyPr/>
        <a:lstStyle/>
        <a:p>
          <a:endParaRPr lang="hr-HR"/>
        </a:p>
      </dgm:t>
    </dgm:pt>
    <dgm:pt modelId="{E7F93962-F0EE-4863-BE6B-BBA6D5A3E6D3}" type="sibTrans" cxnId="{EC26B953-1BF3-48B1-8164-D8885B2948A8}">
      <dgm:prSet/>
      <dgm:spPr/>
      <dgm:t>
        <a:bodyPr/>
        <a:lstStyle/>
        <a:p>
          <a:endParaRPr lang="hr-HR"/>
        </a:p>
      </dgm:t>
    </dgm:pt>
    <dgm:pt modelId="{1A409A78-C59D-49C1-A043-5CCD69371396}">
      <dgm:prSet phldrT="[Text]"/>
      <dgm:spPr/>
      <dgm:t>
        <a:bodyPr/>
        <a:lstStyle/>
        <a:p>
          <a:r>
            <a:rPr lang="hr-HR" dirty="0" smtClean="0"/>
            <a:t>Kontroliraju protok informacija o proizvodu</a:t>
          </a:r>
          <a:endParaRPr lang="hr-HR" dirty="0"/>
        </a:p>
      </dgm:t>
    </dgm:pt>
    <dgm:pt modelId="{395D526E-7908-43AB-A33A-7ED4A9ECE62A}" type="parTrans" cxnId="{A2BE1F30-693D-48BF-AF78-6A1B60329452}">
      <dgm:prSet/>
      <dgm:spPr/>
      <dgm:t>
        <a:bodyPr/>
        <a:lstStyle/>
        <a:p>
          <a:endParaRPr lang="hr-HR"/>
        </a:p>
      </dgm:t>
    </dgm:pt>
    <dgm:pt modelId="{705D29F0-FC63-4D5D-9CB9-5DC8DAD4A31F}" type="sibTrans" cxnId="{A2BE1F30-693D-48BF-AF78-6A1B60329452}">
      <dgm:prSet/>
      <dgm:spPr/>
      <dgm:t>
        <a:bodyPr/>
        <a:lstStyle/>
        <a:p>
          <a:endParaRPr lang="hr-HR"/>
        </a:p>
      </dgm:t>
    </dgm:pt>
    <dgm:pt modelId="{81A8358E-9EAD-46D8-A047-AF4A6FECFE2E}">
      <dgm:prSet phldrT="[Text]"/>
      <dgm:spPr/>
      <dgm:t>
        <a:bodyPr/>
        <a:lstStyle/>
        <a:p>
          <a:r>
            <a:rPr lang="hr-HR" dirty="0" smtClean="0"/>
            <a:t>DONOSITELJI ODLUKA</a:t>
          </a:r>
          <a:endParaRPr lang="hr-HR" dirty="0"/>
        </a:p>
      </dgm:t>
    </dgm:pt>
    <dgm:pt modelId="{2CF425C4-19BB-44DA-94F2-7FD844A9232A}" type="parTrans" cxnId="{8592140D-7809-4DA5-85A4-207445F29C17}">
      <dgm:prSet/>
      <dgm:spPr/>
      <dgm:t>
        <a:bodyPr/>
        <a:lstStyle/>
        <a:p>
          <a:endParaRPr lang="hr-HR"/>
        </a:p>
      </dgm:t>
    </dgm:pt>
    <dgm:pt modelId="{23AC0C53-C41E-49FC-8D03-AE130BC54537}" type="sibTrans" cxnId="{8592140D-7809-4DA5-85A4-207445F29C17}">
      <dgm:prSet/>
      <dgm:spPr/>
      <dgm:t>
        <a:bodyPr/>
        <a:lstStyle/>
        <a:p>
          <a:endParaRPr lang="hr-HR"/>
        </a:p>
      </dgm:t>
    </dgm:pt>
    <dgm:pt modelId="{93560DAC-5CCA-45BD-BAD0-1F3C9A4AFB17}">
      <dgm:prSet phldrT="[Text]"/>
      <dgm:spPr/>
      <dgm:t>
        <a:bodyPr/>
        <a:lstStyle/>
        <a:p>
          <a:r>
            <a:rPr lang="hr-HR" dirty="0" smtClean="0"/>
            <a:t>Imaju moć odlučivanja o kupnji i korištenju proizvoda</a:t>
          </a:r>
          <a:endParaRPr lang="hr-HR" dirty="0"/>
        </a:p>
      </dgm:t>
    </dgm:pt>
    <dgm:pt modelId="{C5BD59C6-50B5-499D-B914-AF1A745614B0}" type="parTrans" cxnId="{8A2FF965-DAA8-4492-A5EC-280D76CD9962}">
      <dgm:prSet/>
      <dgm:spPr/>
      <dgm:t>
        <a:bodyPr/>
        <a:lstStyle/>
        <a:p>
          <a:endParaRPr lang="hr-HR"/>
        </a:p>
      </dgm:t>
    </dgm:pt>
    <dgm:pt modelId="{0072BAD1-32EC-4069-958D-39532EFCBD9E}" type="sibTrans" cxnId="{8A2FF965-DAA8-4492-A5EC-280D76CD9962}">
      <dgm:prSet/>
      <dgm:spPr/>
      <dgm:t>
        <a:bodyPr/>
        <a:lstStyle/>
        <a:p>
          <a:endParaRPr lang="hr-HR"/>
        </a:p>
      </dgm:t>
    </dgm:pt>
    <dgm:pt modelId="{24646B73-DD26-4B69-B12E-5416FA1F3038}">
      <dgm:prSet phldrT="[Text]"/>
      <dgm:spPr/>
      <dgm:t>
        <a:bodyPr/>
        <a:lstStyle/>
        <a:p>
          <a:r>
            <a:rPr lang="hr-HR" dirty="0" smtClean="0"/>
            <a:t>NABAVLJAČI</a:t>
          </a:r>
          <a:endParaRPr lang="hr-HR" dirty="0"/>
        </a:p>
      </dgm:t>
    </dgm:pt>
    <dgm:pt modelId="{7BA50BB0-644E-4A57-90C9-3678A043C8B4}" type="parTrans" cxnId="{51100BDF-F49F-4A82-8B35-0E03A1744435}">
      <dgm:prSet/>
      <dgm:spPr/>
      <dgm:t>
        <a:bodyPr/>
        <a:lstStyle/>
        <a:p>
          <a:endParaRPr lang="hr-HR"/>
        </a:p>
      </dgm:t>
    </dgm:pt>
    <dgm:pt modelId="{55FA0852-57C4-486A-9E7E-BAC26814D033}" type="sibTrans" cxnId="{51100BDF-F49F-4A82-8B35-0E03A1744435}">
      <dgm:prSet/>
      <dgm:spPr/>
      <dgm:t>
        <a:bodyPr/>
        <a:lstStyle/>
        <a:p>
          <a:endParaRPr lang="hr-HR"/>
        </a:p>
      </dgm:t>
    </dgm:pt>
    <dgm:pt modelId="{EC81FF2B-2792-4300-B520-1C68D99E9CE2}">
      <dgm:prSet phldrT="[Text]"/>
      <dgm:spPr/>
      <dgm:t>
        <a:bodyPr/>
        <a:lstStyle/>
        <a:p>
          <a:r>
            <a:rPr lang="hr-HR" dirty="0" smtClean="0"/>
            <a:t>PRIPRAVLJAČI</a:t>
          </a:r>
          <a:endParaRPr lang="hr-HR" dirty="0"/>
        </a:p>
      </dgm:t>
    </dgm:pt>
    <dgm:pt modelId="{3063C1E0-8E89-4D75-82D7-E5228ACA5EB5}" type="parTrans" cxnId="{5EA2E753-FBEF-40C0-9695-EA8EFC1EAD3C}">
      <dgm:prSet/>
      <dgm:spPr/>
      <dgm:t>
        <a:bodyPr/>
        <a:lstStyle/>
        <a:p>
          <a:endParaRPr lang="hr-HR"/>
        </a:p>
      </dgm:t>
    </dgm:pt>
    <dgm:pt modelId="{27110A0A-BEA4-4A41-A029-C7A6E7F6B5F0}" type="sibTrans" cxnId="{5EA2E753-FBEF-40C0-9695-EA8EFC1EAD3C}">
      <dgm:prSet/>
      <dgm:spPr/>
      <dgm:t>
        <a:bodyPr/>
        <a:lstStyle/>
        <a:p>
          <a:endParaRPr lang="hr-HR"/>
        </a:p>
      </dgm:t>
    </dgm:pt>
    <dgm:pt modelId="{B7F51AA9-FFF5-4744-9A1D-9483124AAEB8}">
      <dgm:prSet phldrT="[Text]"/>
      <dgm:spPr/>
      <dgm:t>
        <a:bodyPr/>
        <a:lstStyle/>
        <a:p>
          <a:r>
            <a:rPr lang="hr-HR" dirty="0" smtClean="0"/>
            <a:t>KORISNICI</a:t>
          </a:r>
          <a:endParaRPr lang="hr-HR" dirty="0"/>
        </a:p>
      </dgm:t>
    </dgm:pt>
    <dgm:pt modelId="{37DE1BC3-844D-4774-951F-E66D177DF690}" type="parTrans" cxnId="{E313F73B-9B42-4F62-805D-35BA83AE6406}">
      <dgm:prSet/>
      <dgm:spPr/>
      <dgm:t>
        <a:bodyPr/>
        <a:lstStyle/>
        <a:p>
          <a:endParaRPr lang="hr-HR"/>
        </a:p>
      </dgm:t>
    </dgm:pt>
    <dgm:pt modelId="{59238760-7D8F-45B8-B143-3AC8BCF7ED77}" type="sibTrans" cxnId="{E313F73B-9B42-4F62-805D-35BA83AE6406}">
      <dgm:prSet/>
      <dgm:spPr/>
      <dgm:t>
        <a:bodyPr/>
        <a:lstStyle/>
        <a:p>
          <a:endParaRPr lang="hr-HR"/>
        </a:p>
      </dgm:t>
    </dgm:pt>
    <dgm:pt modelId="{C3E54AEC-42C1-46CE-AC84-852E4BE5B31C}">
      <dgm:prSet phldrT="[Text]"/>
      <dgm:spPr/>
      <dgm:t>
        <a:bodyPr/>
        <a:lstStyle/>
        <a:p>
          <a:r>
            <a:rPr lang="hr-HR" dirty="0" smtClean="0"/>
            <a:t>ODRŽAVATELJI</a:t>
          </a:r>
          <a:endParaRPr lang="hr-HR" dirty="0"/>
        </a:p>
      </dgm:t>
    </dgm:pt>
    <dgm:pt modelId="{01899722-7424-43A7-BA1A-BA36AAA2BA44}" type="parTrans" cxnId="{933CE81B-3466-47DE-8825-B203FD85F5C2}">
      <dgm:prSet/>
      <dgm:spPr/>
      <dgm:t>
        <a:bodyPr/>
        <a:lstStyle/>
        <a:p>
          <a:endParaRPr lang="hr-HR"/>
        </a:p>
      </dgm:t>
    </dgm:pt>
    <dgm:pt modelId="{381EE6E7-85E4-469D-9DAE-C6DC22473026}" type="sibTrans" cxnId="{933CE81B-3466-47DE-8825-B203FD85F5C2}">
      <dgm:prSet/>
      <dgm:spPr/>
      <dgm:t>
        <a:bodyPr/>
        <a:lstStyle/>
        <a:p>
          <a:endParaRPr lang="hr-HR"/>
        </a:p>
      </dgm:t>
    </dgm:pt>
    <dgm:pt modelId="{546A12EE-85AF-4D07-8E61-30266AB0E9D7}">
      <dgm:prSet phldrT="[Text]"/>
      <dgm:spPr/>
      <dgm:t>
        <a:bodyPr/>
        <a:lstStyle/>
        <a:p>
          <a:r>
            <a:rPr lang="hr-HR" dirty="0" smtClean="0"/>
            <a:t>ODSTRANJIVAČI</a:t>
          </a:r>
          <a:endParaRPr lang="hr-HR" dirty="0"/>
        </a:p>
      </dgm:t>
    </dgm:pt>
    <dgm:pt modelId="{C15CD0AB-351D-4FF6-BA93-D815C33405E6}" type="parTrans" cxnId="{F1BE3EEE-C0D5-412F-8AC7-0AF4CAAD9256}">
      <dgm:prSet/>
      <dgm:spPr/>
      <dgm:t>
        <a:bodyPr/>
        <a:lstStyle/>
        <a:p>
          <a:endParaRPr lang="hr-HR"/>
        </a:p>
      </dgm:t>
    </dgm:pt>
    <dgm:pt modelId="{1018D9C7-41F9-49E4-A224-95DAC083F4AD}" type="sibTrans" cxnId="{F1BE3EEE-C0D5-412F-8AC7-0AF4CAAD9256}">
      <dgm:prSet/>
      <dgm:spPr/>
      <dgm:t>
        <a:bodyPr/>
        <a:lstStyle/>
        <a:p>
          <a:endParaRPr lang="hr-HR"/>
        </a:p>
      </dgm:t>
    </dgm:pt>
    <dgm:pt modelId="{A43C407F-161F-4B7B-A51C-280C94C7646A}">
      <dgm:prSet phldrT="[Text]"/>
      <dgm:spPr/>
      <dgm:t>
        <a:bodyPr/>
        <a:lstStyle/>
        <a:p>
          <a:r>
            <a:rPr lang="hr-HR" dirty="0" smtClean="0"/>
            <a:t>Izvršavaju kupnju</a:t>
          </a:r>
          <a:endParaRPr lang="hr-HR" dirty="0"/>
        </a:p>
      </dgm:t>
    </dgm:pt>
    <dgm:pt modelId="{2F3C187F-ABCE-4D74-AFD4-C2609C7C8AB1}" type="parTrans" cxnId="{60D6A40C-AC6E-4B64-AB88-E6A51781F8EA}">
      <dgm:prSet/>
      <dgm:spPr/>
      <dgm:t>
        <a:bodyPr/>
        <a:lstStyle/>
        <a:p>
          <a:endParaRPr lang="hr-HR"/>
        </a:p>
      </dgm:t>
    </dgm:pt>
    <dgm:pt modelId="{A1E71AA7-64F2-4C04-857E-9CEF027FA84A}" type="sibTrans" cxnId="{60D6A40C-AC6E-4B64-AB88-E6A51781F8EA}">
      <dgm:prSet/>
      <dgm:spPr/>
      <dgm:t>
        <a:bodyPr/>
        <a:lstStyle/>
        <a:p>
          <a:endParaRPr lang="hr-HR"/>
        </a:p>
      </dgm:t>
    </dgm:pt>
    <dgm:pt modelId="{5F690975-9F8C-4AD5-9C69-0064AA31D920}">
      <dgm:prSet phldrT="[Text]"/>
      <dgm:spPr/>
      <dgm:t>
        <a:bodyPr/>
        <a:lstStyle/>
        <a:p>
          <a:r>
            <a:rPr lang="hr-HR" dirty="0" smtClean="0"/>
            <a:t>Transformiraju proizvod u oblik spreman za korištenje</a:t>
          </a:r>
          <a:endParaRPr lang="hr-HR" dirty="0"/>
        </a:p>
      </dgm:t>
    </dgm:pt>
    <dgm:pt modelId="{C22FA2B9-930D-47DA-BA03-18ACA2B4BB9C}" type="parTrans" cxnId="{693F8F8B-FB66-4F98-90E7-33C5C367AEE3}">
      <dgm:prSet/>
      <dgm:spPr/>
      <dgm:t>
        <a:bodyPr/>
        <a:lstStyle/>
        <a:p>
          <a:endParaRPr lang="hr-HR"/>
        </a:p>
      </dgm:t>
    </dgm:pt>
    <dgm:pt modelId="{A3EBA449-A9C5-4E26-8D6E-23D3EE8FF4CE}" type="sibTrans" cxnId="{693F8F8B-FB66-4F98-90E7-33C5C367AEE3}">
      <dgm:prSet/>
      <dgm:spPr/>
      <dgm:t>
        <a:bodyPr/>
        <a:lstStyle/>
        <a:p>
          <a:endParaRPr lang="hr-HR"/>
        </a:p>
      </dgm:t>
    </dgm:pt>
    <dgm:pt modelId="{C6684BE8-6086-43C2-8830-CEE745BBEAF3}">
      <dgm:prSet phldrT="[Text]"/>
      <dgm:spPr/>
      <dgm:t>
        <a:bodyPr/>
        <a:lstStyle/>
        <a:p>
          <a:r>
            <a:rPr lang="hr-HR" dirty="0" smtClean="0"/>
            <a:t>Koriste ili konzumiraju proizvod</a:t>
          </a:r>
          <a:endParaRPr lang="hr-HR" dirty="0"/>
        </a:p>
      </dgm:t>
    </dgm:pt>
    <dgm:pt modelId="{7480830A-7A85-4076-9CCB-DC68D40382C9}" type="parTrans" cxnId="{F903B975-A52A-4304-9C61-582C08BB2448}">
      <dgm:prSet/>
      <dgm:spPr/>
      <dgm:t>
        <a:bodyPr/>
        <a:lstStyle/>
        <a:p>
          <a:endParaRPr lang="hr-HR"/>
        </a:p>
      </dgm:t>
    </dgm:pt>
    <dgm:pt modelId="{66F03692-1A90-4C77-90D3-FEA6C1E52952}" type="sibTrans" cxnId="{F903B975-A52A-4304-9C61-582C08BB2448}">
      <dgm:prSet/>
      <dgm:spPr/>
      <dgm:t>
        <a:bodyPr/>
        <a:lstStyle/>
        <a:p>
          <a:endParaRPr lang="hr-HR"/>
        </a:p>
      </dgm:t>
    </dgm:pt>
    <dgm:pt modelId="{3D9F569D-FCAF-4D2C-BAAD-92D2A917D2F7}">
      <dgm:prSet phldrT="[Text]"/>
      <dgm:spPr/>
      <dgm:t>
        <a:bodyPr/>
        <a:lstStyle/>
        <a:p>
          <a:r>
            <a:rPr lang="hr-HR" dirty="0" smtClean="0"/>
            <a:t>Servisiraju ili popravljaju proizvod</a:t>
          </a:r>
          <a:endParaRPr lang="hr-HR" dirty="0"/>
        </a:p>
      </dgm:t>
    </dgm:pt>
    <dgm:pt modelId="{CA8F2705-96D3-44D8-B860-AE784F174AE2}" type="parTrans" cxnId="{D23735C8-322E-4659-B544-96358DFC158C}">
      <dgm:prSet/>
      <dgm:spPr/>
      <dgm:t>
        <a:bodyPr/>
        <a:lstStyle/>
        <a:p>
          <a:endParaRPr lang="hr-HR"/>
        </a:p>
      </dgm:t>
    </dgm:pt>
    <dgm:pt modelId="{1A3FDFEF-AB79-4D22-B11E-90C6ABC46B10}" type="sibTrans" cxnId="{D23735C8-322E-4659-B544-96358DFC158C}">
      <dgm:prSet/>
      <dgm:spPr/>
      <dgm:t>
        <a:bodyPr/>
        <a:lstStyle/>
        <a:p>
          <a:endParaRPr lang="hr-HR"/>
        </a:p>
      </dgm:t>
    </dgm:pt>
    <dgm:pt modelId="{46BD7B7C-C6A4-4F79-8DDA-9CF250EB8509}">
      <dgm:prSet phldrT="[Text]"/>
      <dgm:spPr/>
      <dgm:t>
        <a:bodyPr/>
        <a:lstStyle/>
        <a:p>
          <a:r>
            <a:rPr lang="hr-HR" dirty="0" smtClean="0"/>
            <a:t>Iniciraju ili provode prestanak korištenja proizvodom</a:t>
          </a:r>
          <a:endParaRPr lang="hr-HR" dirty="0"/>
        </a:p>
      </dgm:t>
    </dgm:pt>
    <dgm:pt modelId="{BED7DA45-C536-4A53-8605-24D8935734FB}" type="parTrans" cxnId="{4E22A433-6309-4643-9A81-70FAF341F719}">
      <dgm:prSet/>
      <dgm:spPr/>
      <dgm:t>
        <a:bodyPr/>
        <a:lstStyle/>
        <a:p>
          <a:endParaRPr lang="hr-HR"/>
        </a:p>
      </dgm:t>
    </dgm:pt>
    <dgm:pt modelId="{47FA2B0F-1085-41C5-AB62-0EA0DA32C0DD}" type="sibTrans" cxnId="{4E22A433-6309-4643-9A81-70FAF341F719}">
      <dgm:prSet/>
      <dgm:spPr/>
      <dgm:t>
        <a:bodyPr/>
        <a:lstStyle/>
        <a:p>
          <a:endParaRPr lang="hr-HR"/>
        </a:p>
      </dgm:t>
    </dgm:pt>
    <dgm:pt modelId="{C5E179D5-C891-4055-B28F-10D0883F8175}" type="pres">
      <dgm:prSet presAssocID="{8CF4BF1B-5DBF-4CAC-9143-FC4CCB5074C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FB5D08AD-2E80-4069-87BC-ECDA52FB59DE}" type="pres">
      <dgm:prSet presAssocID="{91300723-743E-4C58-8EB8-D69AF4AFE7AE}" presName="composite" presStyleCnt="0"/>
      <dgm:spPr/>
    </dgm:pt>
    <dgm:pt modelId="{7356BD51-7C41-4963-A3B6-9B4C79C67657}" type="pres">
      <dgm:prSet presAssocID="{91300723-743E-4C58-8EB8-D69AF4AFE7AE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4E4626-451F-4993-8315-AB922F846FA9}" type="pres">
      <dgm:prSet presAssocID="{91300723-743E-4C58-8EB8-D69AF4AFE7AE}" presName="Parent" presStyleLbl="alignNode1" presStyleIdx="0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45AF34-9DAE-4330-BD4E-F65D6816EE0D}" type="pres">
      <dgm:prSet presAssocID="{91300723-743E-4C58-8EB8-D69AF4AFE7AE}" presName="Accent" presStyleLbl="parChTrans1D1" presStyleIdx="0" presStyleCnt="8"/>
      <dgm:spPr/>
    </dgm:pt>
    <dgm:pt modelId="{7DA56F90-FFC0-46ED-915F-1662CCA90081}" type="pres">
      <dgm:prSet presAssocID="{59AA3D26-302E-4B42-95F4-B9AC48048BA8}" presName="sibTrans" presStyleCnt="0"/>
      <dgm:spPr/>
    </dgm:pt>
    <dgm:pt modelId="{1D7A78D0-92A2-4270-9A51-5EE55D737DC1}" type="pres">
      <dgm:prSet presAssocID="{E326A614-B062-48E8-9BEA-3E6B46030175}" presName="composite" presStyleCnt="0"/>
      <dgm:spPr/>
    </dgm:pt>
    <dgm:pt modelId="{20BE831B-BBD5-4694-B2A8-DA3F81B1EF92}" type="pres">
      <dgm:prSet presAssocID="{E326A614-B062-48E8-9BEA-3E6B46030175}" presName="First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6814D8-81EE-4628-B725-97DBD3090580}" type="pres">
      <dgm:prSet presAssocID="{E326A614-B062-48E8-9BEA-3E6B46030175}" presName="Parent" presStyleLbl="alignNode1" presStyleIdx="1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29E733-8C36-4E5A-A0BD-1D03DE07ADE4}" type="pres">
      <dgm:prSet presAssocID="{E326A614-B062-48E8-9BEA-3E6B46030175}" presName="Accent" presStyleLbl="parChTrans1D1" presStyleIdx="1" presStyleCnt="8"/>
      <dgm:spPr/>
    </dgm:pt>
    <dgm:pt modelId="{41BA5EA0-A50F-429D-BCB9-34705F67CFE2}" type="pres">
      <dgm:prSet presAssocID="{E7F93962-F0EE-4863-BE6B-BBA6D5A3E6D3}" presName="sibTrans" presStyleCnt="0"/>
      <dgm:spPr/>
    </dgm:pt>
    <dgm:pt modelId="{7DB1CC05-37B3-4B8E-BEA7-D0644316ACA4}" type="pres">
      <dgm:prSet presAssocID="{81A8358E-9EAD-46D8-A047-AF4A6FECFE2E}" presName="composite" presStyleCnt="0"/>
      <dgm:spPr/>
    </dgm:pt>
    <dgm:pt modelId="{5686CD46-3C15-4A9A-B427-E4E15F579044}" type="pres">
      <dgm:prSet presAssocID="{81A8358E-9EAD-46D8-A047-AF4A6FECFE2E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8EFE67-8F6D-4202-9763-40350DCA537C}" type="pres">
      <dgm:prSet presAssocID="{81A8358E-9EAD-46D8-A047-AF4A6FECFE2E}" presName="Parent" presStyleLbl="alignNode1" presStyleIdx="2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E97E52-4B8A-4E3A-89A3-0D2751188EF0}" type="pres">
      <dgm:prSet presAssocID="{81A8358E-9EAD-46D8-A047-AF4A6FECFE2E}" presName="Accent" presStyleLbl="parChTrans1D1" presStyleIdx="2" presStyleCnt="8"/>
      <dgm:spPr/>
    </dgm:pt>
    <dgm:pt modelId="{8112BC10-4335-4BCD-9113-5602FC2C9CCE}" type="pres">
      <dgm:prSet presAssocID="{23AC0C53-C41E-49FC-8D03-AE130BC54537}" presName="sibTrans" presStyleCnt="0"/>
      <dgm:spPr/>
    </dgm:pt>
    <dgm:pt modelId="{C0A3BE9B-541A-4B69-B8F2-CA7A459BB099}" type="pres">
      <dgm:prSet presAssocID="{24646B73-DD26-4B69-B12E-5416FA1F3038}" presName="composite" presStyleCnt="0"/>
      <dgm:spPr/>
    </dgm:pt>
    <dgm:pt modelId="{08C0CC99-4880-4F4D-B05E-787AE649B45C}" type="pres">
      <dgm:prSet presAssocID="{24646B73-DD26-4B69-B12E-5416FA1F3038}" presName="First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D60E75-CC96-411F-A2E4-869EAF63AD96}" type="pres">
      <dgm:prSet presAssocID="{24646B73-DD26-4B69-B12E-5416FA1F3038}" presName="Parent" presStyleLbl="alignNode1" presStyleIdx="3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9FCAE9-FA4E-4401-8FBB-7AE45A40E7C5}" type="pres">
      <dgm:prSet presAssocID="{24646B73-DD26-4B69-B12E-5416FA1F3038}" presName="Accent" presStyleLbl="parChTrans1D1" presStyleIdx="3" presStyleCnt="8"/>
      <dgm:spPr/>
    </dgm:pt>
    <dgm:pt modelId="{401E0A9E-5731-4C92-94B4-7E1696C1B087}" type="pres">
      <dgm:prSet presAssocID="{55FA0852-57C4-486A-9E7E-BAC26814D033}" presName="sibTrans" presStyleCnt="0"/>
      <dgm:spPr/>
    </dgm:pt>
    <dgm:pt modelId="{F6E4BA24-BBC6-44AE-8A6F-1D3792D3F39F}" type="pres">
      <dgm:prSet presAssocID="{EC81FF2B-2792-4300-B520-1C68D99E9CE2}" presName="composite" presStyleCnt="0"/>
      <dgm:spPr/>
    </dgm:pt>
    <dgm:pt modelId="{AA62555E-6BD7-4732-BFA8-FC7FE62ED461}" type="pres">
      <dgm:prSet presAssocID="{EC81FF2B-2792-4300-B520-1C68D99E9CE2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627C38-71A7-4EAE-B12F-F744F82B3140}" type="pres">
      <dgm:prSet presAssocID="{EC81FF2B-2792-4300-B520-1C68D99E9CE2}" presName="Parent" presStyleLbl="alignNode1" presStyleIdx="4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B62A02-DB6C-482B-BA07-97CC1659A223}" type="pres">
      <dgm:prSet presAssocID="{EC81FF2B-2792-4300-B520-1C68D99E9CE2}" presName="Accent" presStyleLbl="parChTrans1D1" presStyleIdx="4" presStyleCnt="8"/>
      <dgm:spPr/>
    </dgm:pt>
    <dgm:pt modelId="{A4402AEB-328E-4AF3-9402-3D4DB5828BB1}" type="pres">
      <dgm:prSet presAssocID="{27110A0A-BEA4-4A41-A029-C7A6E7F6B5F0}" presName="sibTrans" presStyleCnt="0"/>
      <dgm:spPr/>
    </dgm:pt>
    <dgm:pt modelId="{0061C02F-92A8-411C-AE0A-80A11C1875F2}" type="pres">
      <dgm:prSet presAssocID="{B7F51AA9-FFF5-4744-9A1D-9483124AAEB8}" presName="composite" presStyleCnt="0"/>
      <dgm:spPr/>
    </dgm:pt>
    <dgm:pt modelId="{7E4E956E-732B-402E-9427-51698731938C}" type="pres">
      <dgm:prSet presAssocID="{B7F51AA9-FFF5-4744-9A1D-9483124AAEB8}" presName="First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84AAA4-AC70-4961-8A72-DD2EF469B047}" type="pres">
      <dgm:prSet presAssocID="{B7F51AA9-FFF5-4744-9A1D-9483124AAEB8}" presName="Parent" presStyleLbl="alignNode1" presStyleIdx="5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902FB9-FE14-4E3B-AF21-3A50741632A6}" type="pres">
      <dgm:prSet presAssocID="{B7F51AA9-FFF5-4744-9A1D-9483124AAEB8}" presName="Accent" presStyleLbl="parChTrans1D1" presStyleIdx="5" presStyleCnt="8"/>
      <dgm:spPr/>
    </dgm:pt>
    <dgm:pt modelId="{299BC5FE-3FC7-4EFF-AF3F-91B2921EA197}" type="pres">
      <dgm:prSet presAssocID="{59238760-7D8F-45B8-B143-3AC8BCF7ED77}" presName="sibTrans" presStyleCnt="0"/>
      <dgm:spPr/>
    </dgm:pt>
    <dgm:pt modelId="{EDA3211C-379B-4DDF-A7F9-57A571DA7C19}" type="pres">
      <dgm:prSet presAssocID="{C3E54AEC-42C1-46CE-AC84-852E4BE5B31C}" presName="composite" presStyleCnt="0"/>
      <dgm:spPr/>
    </dgm:pt>
    <dgm:pt modelId="{548E6AAA-A8CA-4060-9EA4-47FAA2A1E7CB}" type="pres">
      <dgm:prSet presAssocID="{C3E54AEC-42C1-46CE-AC84-852E4BE5B31C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6D7466-A74A-4828-8BC3-1432A71AA761}" type="pres">
      <dgm:prSet presAssocID="{C3E54AEC-42C1-46CE-AC84-852E4BE5B31C}" presName="Parent" presStyleLbl="alignNode1" presStyleIdx="6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F3540A-2611-4D08-BD7F-D2D068959C8D}" type="pres">
      <dgm:prSet presAssocID="{C3E54AEC-42C1-46CE-AC84-852E4BE5B31C}" presName="Accent" presStyleLbl="parChTrans1D1" presStyleIdx="6" presStyleCnt="8"/>
      <dgm:spPr/>
    </dgm:pt>
    <dgm:pt modelId="{9AFBA81A-52CB-4CB5-9208-92EEB8F8FC9E}" type="pres">
      <dgm:prSet presAssocID="{381EE6E7-85E4-469D-9DAE-C6DC22473026}" presName="sibTrans" presStyleCnt="0"/>
      <dgm:spPr/>
    </dgm:pt>
    <dgm:pt modelId="{9BA6D4F9-FFB3-4015-AA83-243D71B39A93}" type="pres">
      <dgm:prSet presAssocID="{546A12EE-85AF-4D07-8E61-30266AB0E9D7}" presName="composite" presStyleCnt="0"/>
      <dgm:spPr/>
    </dgm:pt>
    <dgm:pt modelId="{B0012BE6-CB5B-4091-9FBE-BBFE5B3B9E62}" type="pres">
      <dgm:prSet presAssocID="{546A12EE-85AF-4D07-8E61-30266AB0E9D7}" presName="First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4C5A9E-BE4E-4B52-8F2B-B5049D03EC21}" type="pres">
      <dgm:prSet presAssocID="{546A12EE-85AF-4D07-8E61-30266AB0E9D7}" presName="Parent" presStyleLbl="alignNode1" presStyleIdx="7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123A15-199C-41A5-9D34-961C1F078265}" type="pres">
      <dgm:prSet presAssocID="{546A12EE-85AF-4D07-8E61-30266AB0E9D7}" presName="Accent" presStyleLbl="parChTrans1D1" presStyleIdx="7" presStyleCnt="8"/>
      <dgm:spPr/>
    </dgm:pt>
  </dgm:ptLst>
  <dgm:cxnLst>
    <dgm:cxn modelId="{8592140D-7809-4DA5-85A4-207445F29C17}" srcId="{8CF4BF1B-5DBF-4CAC-9143-FC4CCB5074C7}" destId="{81A8358E-9EAD-46D8-A047-AF4A6FECFE2E}" srcOrd="2" destOrd="0" parTransId="{2CF425C4-19BB-44DA-94F2-7FD844A9232A}" sibTransId="{23AC0C53-C41E-49FC-8D03-AE130BC54537}"/>
    <dgm:cxn modelId="{4B68F4B5-EB4F-4CCA-ADB1-7C55E5A5B4CD}" type="presOf" srcId="{C3E54AEC-42C1-46CE-AC84-852E4BE5B31C}" destId="{166D7466-A74A-4828-8BC3-1432A71AA761}" srcOrd="0" destOrd="0" presId="urn:microsoft.com/office/officeart/2011/layout/TabList"/>
    <dgm:cxn modelId="{E7384E4B-047C-45E3-BC0B-CD027407C4C0}" type="presOf" srcId="{B7F51AA9-FFF5-4744-9A1D-9483124AAEB8}" destId="{CB84AAA4-AC70-4961-8A72-DD2EF469B047}" srcOrd="0" destOrd="0" presId="urn:microsoft.com/office/officeart/2011/layout/TabList"/>
    <dgm:cxn modelId="{AE5C8720-071D-4F18-890E-F7E9B5FF41F5}" type="presOf" srcId="{5F690975-9F8C-4AD5-9C69-0064AA31D920}" destId="{AA62555E-6BD7-4732-BFA8-FC7FE62ED461}" srcOrd="0" destOrd="0" presId="urn:microsoft.com/office/officeart/2011/layout/TabList"/>
    <dgm:cxn modelId="{66830DB4-2D98-4C90-AC5C-66335FA7CDBA}" type="presOf" srcId="{3D9F569D-FCAF-4D2C-BAAD-92D2A917D2F7}" destId="{548E6AAA-A8CA-4060-9EA4-47FAA2A1E7CB}" srcOrd="0" destOrd="0" presId="urn:microsoft.com/office/officeart/2011/layout/TabList"/>
    <dgm:cxn modelId="{529BA4F3-82AA-43EA-9CA4-0CF4ADB7B196}" type="presOf" srcId="{46BD7B7C-C6A4-4F79-8DDA-9CF250EB8509}" destId="{B0012BE6-CB5B-4091-9FBE-BBFE5B3B9E62}" srcOrd="0" destOrd="0" presId="urn:microsoft.com/office/officeart/2011/layout/TabList"/>
    <dgm:cxn modelId="{60D6A40C-AC6E-4B64-AB88-E6A51781F8EA}" srcId="{24646B73-DD26-4B69-B12E-5416FA1F3038}" destId="{A43C407F-161F-4B7B-A51C-280C94C7646A}" srcOrd="0" destOrd="0" parTransId="{2F3C187F-ABCE-4D74-AFD4-C2609C7C8AB1}" sibTransId="{A1E71AA7-64F2-4C04-857E-9CEF027FA84A}"/>
    <dgm:cxn modelId="{B9223801-A676-4003-A10E-7ADE95EEB18E}" type="presOf" srcId="{E326A614-B062-48E8-9BEA-3E6B46030175}" destId="{BE6814D8-81EE-4628-B725-97DBD3090580}" srcOrd="0" destOrd="0" presId="urn:microsoft.com/office/officeart/2011/layout/TabList"/>
    <dgm:cxn modelId="{87CE4EF8-B9ED-4829-873C-6FF5F4B0C98E}" type="presOf" srcId="{A43C407F-161F-4B7B-A51C-280C94C7646A}" destId="{08C0CC99-4880-4F4D-B05E-787AE649B45C}" srcOrd="0" destOrd="0" presId="urn:microsoft.com/office/officeart/2011/layout/TabList"/>
    <dgm:cxn modelId="{87E1E802-9EBD-472B-ABE0-77A3F5E2F377}" type="presOf" srcId="{49B0BDF4-4C6F-4090-B680-70B8AEA1E5A5}" destId="{7356BD51-7C41-4963-A3B6-9B4C79C67657}" srcOrd="0" destOrd="0" presId="urn:microsoft.com/office/officeart/2011/layout/TabList"/>
    <dgm:cxn modelId="{51100BDF-F49F-4A82-8B35-0E03A1744435}" srcId="{8CF4BF1B-5DBF-4CAC-9143-FC4CCB5074C7}" destId="{24646B73-DD26-4B69-B12E-5416FA1F3038}" srcOrd="3" destOrd="0" parTransId="{7BA50BB0-644E-4A57-90C9-3678A043C8B4}" sibTransId="{55FA0852-57C4-486A-9E7E-BAC26814D033}"/>
    <dgm:cxn modelId="{430480BA-AE0E-41E7-822E-906358B451DC}" type="presOf" srcId="{C6684BE8-6086-43C2-8830-CEE745BBEAF3}" destId="{7E4E956E-732B-402E-9427-51698731938C}" srcOrd="0" destOrd="0" presId="urn:microsoft.com/office/officeart/2011/layout/TabList"/>
    <dgm:cxn modelId="{E313F73B-9B42-4F62-805D-35BA83AE6406}" srcId="{8CF4BF1B-5DBF-4CAC-9143-FC4CCB5074C7}" destId="{B7F51AA9-FFF5-4744-9A1D-9483124AAEB8}" srcOrd="5" destOrd="0" parTransId="{37DE1BC3-844D-4774-951F-E66D177DF690}" sibTransId="{59238760-7D8F-45B8-B143-3AC8BCF7ED77}"/>
    <dgm:cxn modelId="{044D2626-6596-431B-8556-3B19D7B7C296}" srcId="{8CF4BF1B-5DBF-4CAC-9143-FC4CCB5074C7}" destId="{91300723-743E-4C58-8EB8-D69AF4AFE7AE}" srcOrd="0" destOrd="0" parTransId="{E01FDE3A-6E12-4D22-AD4C-3AF927D9FE0E}" sibTransId="{59AA3D26-302E-4B42-95F4-B9AC48048BA8}"/>
    <dgm:cxn modelId="{693F8F8B-FB66-4F98-90E7-33C5C367AEE3}" srcId="{EC81FF2B-2792-4300-B520-1C68D99E9CE2}" destId="{5F690975-9F8C-4AD5-9C69-0064AA31D920}" srcOrd="0" destOrd="0" parTransId="{C22FA2B9-930D-47DA-BA03-18ACA2B4BB9C}" sibTransId="{A3EBA449-A9C5-4E26-8D6E-23D3EE8FF4CE}"/>
    <dgm:cxn modelId="{E01CDE2F-A1B6-4D93-AFDC-2BCF50245FA6}" type="presOf" srcId="{81A8358E-9EAD-46D8-A047-AF4A6FECFE2E}" destId="{A98EFE67-8F6D-4202-9763-40350DCA537C}" srcOrd="0" destOrd="0" presId="urn:microsoft.com/office/officeart/2011/layout/TabList"/>
    <dgm:cxn modelId="{5EA2E753-FBEF-40C0-9695-EA8EFC1EAD3C}" srcId="{8CF4BF1B-5DBF-4CAC-9143-FC4CCB5074C7}" destId="{EC81FF2B-2792-4300-B520-1C68D99E9CE2}" srcOrd="4" destOrd="0" parTransId="{3063C1E0-8E89-4D75-82D7-E5228ACA5EB5}" sibTransId="{27110A0A-BEA4-4A41-A029-C7A6E7F6B5F0}"/>
    <dgm:cxn modelId="{0E5C9427-3B83-40F4-8E97-045B26FF0F3E}" srcId="{91300723-743E-4C58-8EB8-D69AF4AFE7AE}" destId="{49B0BDF4-4C6F-4090-B680-70B8AEA1E5A5}" srcOrd="0" destOrd="0" parTransId="{CD499C0F-25E4-49A7-817B-F1BC9B412252}" sibTransId="{3E2397D9-EB8D-4EBC-AD58-BACE27390C1F}"/>
    <dgm:cxn modelId="{272B49F1-226D-4973-9802-E66886050A50}" type="presOf" srcId="{24646B73-DD26-4B69-B12E-5416FA1F3038}" destId="{77D60E75-CC96-411F-A2E4-869EAF63AD96}" srcOrd="0" destOrd="0" presId="urn:microsoft.com/office/officeart/2011/layout/TabList"/>
    <dgm:cxn modelId="{BAF6C933-63A3-48DD-BA24-D960F56EF878}" type="presOf" srcId="{91300723-743E-4C58-8EB8-D69AF4AFE7AE}" destId="{0A4E4626-451F-4993-8315-AB922F846FA9}" srcOrd="0" destOrd="0" presId="urn:microsoft.com/office/officeart/2011/layout/TabList"/>
    <dgm:cxn modelId="{8CED81A0-7306-408B-A375-DCA85D161ED9}" type="presOf" srcId="{EC81FF2B-2792-4300-B520-1C68D99E9CE2}" destId="{BB627C38-71A7-4EAE-B12F-F744F82B3140}" srcOrd="0" destOrd="0" presId="urn:microsoft.com/office/officeart/2011/layout/TabList"/>
    <dgm:cxn modelId="{933CE81B-3466-47DE-8825-B203FD85F5C2}" srcId="{8CF4BF1B-5DBF-4CAC-9143-FC4CCB5074C7}" destId="{C3E54AEC-42C1-46CE-AC84-852E4BE5B31C}" srcOrd="6" destOrd="0" parTransId="{01899722-7424-43A7-BA1A-BA36AAA2BA44}" sibTransId="{381EE6E7-85E4-469D-9DAE-C6DC22473026}"/>
    <dgm:cxn modelId="{F903B975-A52A-4304-9C61-582C08BB2448}" srcId="{B7F51AA9-FFF5-4744-9A1D-9483124AAEB8}" destId="{C6684BE8-6086-43C2-8830-CEE745BBEAF3}" srcOrd="0" destOrd="0" parTransId="{7480830A-7A85-4076-9CCB-DC68D40382C9}" sibTransId="{66F03692-1A90-4C77-90D3-FEA6C1E52952}"/>
    <dgm:cxn modelId="{DF975832-6478-4815-BD6A-BD0EDE900225}" type="presOf" srcId="{8CF4BF1B-5DBF-4CAC-9143-FC4CCB5074C7}" destId="{C5E179D5-C891-4055-B28F-10D0883F8175}" srcOrd="0" destOrd="0" presId="urn:microsoft.com/office/officeart/2011/layout/TabList"/>
    <dgm:cxn modelId="{D62057EA-C374-4FDE-A910-8755D54C6C82}" type="presOf" srcId="{546A12EE-85AF-4D07-8E61-30266AB0E9D7}" destId="{DD4C5A9E-BE4E-4B52-8F2B-B5049D03EC21}" srcOrd="0" destOrd="0" presId="urn:microsoft.com/office/officeart/2011/layout/TabList"/>
    <dgm:cxn modelId="{8A2FF965-DAA8-4492-A5EC-280D76CD9962}" srcId="{81A8358E-9EAD-46D8-A047-AF4A6FECFE2E}" destId="{93560DAC-5CCA-45BD-BAD0-1F3C9A4AFB17}" srcOrd="0" destOrd="0" parTransId="{C5BD59C6-50B5-499D-B914-AF1A745614B0}" sibTransId="{0072BAD1-32EC-4069-958D-39532EFCBD9E}"/>
    <dgm:cxn modelId="{B3C8BC0B-16EE-450A-9EE0-2A0684C045A1}" type="presOf" srcId="{1A409A78-C59D-49C1-A043-5CCD69371396}" destId="{20BE831B-BBD5-4694-B2A8-DA3F81B1EF92}" srcOrd="0" destOrd="0" presId="urn:microsoft.com/office/officeart/2011/layout/TabList"/>
    <dgm:cxn modelId="{EC26B953-1BF3-48B1-8164-D8885B2948A8}" srcId="{8CF4BF1B-5DBF-4CAC-9143-FC4CCB5074C7}" destId="{E326A614-B062-48E8-9BEA-3E6B46030175}" srcOrd="1" destOrd="0" parTransId="{24C6B8B8-C597-4560-AD94-2CA05FFAA4B7}" sibTransId="{E7F93962-F0EE-4863-BE6B-BBA6D5A3E6D3}"/>
    <dgm:cxn modelId="{D23735C8-322E-4659-B544-96358DFC158C}" srcId="{C3E54AEC-42C1-46CE-AC84-852E4BE5B31C}" destId="{3D9F569D-FCAF-4D2C-BAAD-92D2A917D2F7}" srcOrd="0" destOrd="0" parTransId="{CA8F2705-96D3-44D8-B860-AE784F174AE2}" sibTransId="{1A3FDFEF-AB79-4D22-B11E-90C6ABC46B10}"/>
    <dgm:cxn modelId="{A2BE1F30-693D-48BF-AF78-6A1B60329452}" srcId="{E326A614-B062-48E8-9BEA-3E6B46030175}" destId="{1A409A78-C59D-49C1-A043-5CCD69371396}" srcOrd="0" destOrd="0" parTransId="{395D526E-7908-43AB-A33A-7ED4A9ECE62A}" sibTransId="{705D29F0-FC63-4D5D-9CB9-5DC8DAD4A31F}"/>
    <dgm:cxn modelId="{F1BE3EEE-C0D5-412F-8AC7-0AF4CAAD9256}" srcId="{8CF4BF1B-5DBF-4CAC-9143-FC4CCB5074C7}" destId="{546A12EE-85AF-4D07-8E61-30266AB0E9D7}" srcOrd="7" destOrd="0" parTransId="{C15CD0AB-351D-4FF6-BA93-D815C33405E6}" sibTransId="{1018D9C7-41F9-49E4-A224-95DAC083F4AD}"/>
    <dgm:cxn modelId="{4E22A433-6309-4643-9A81-70FAF341F719}" srcId="{546A12EE-85AF-4D07-8E61-30266AB0E9D7}" destId="{46BD7B7C-C6A4-4F79-8DDA-9CF250EB8509}" srcOrd="0" destOrd="0" parTransId="{BED7DA45-C536-4A53-8605-24D8935734FB}" sibTransId="{47FA2B0F-1085-41C5-AB62-0EA0DA32C0DD}"/>
    <dgm:cxn modelId="{65C227C7-7AD2-4EB6-A484-4CA2B52D1065}" type="presOf" srcId="{93560DAC-5CCA-45BD-BAD0-1F3C9A4AFB17}" destId="{5686CD46-3C15-4A9A-B427-E4E15F579044}" srcOrd="0" destOrd="0" presId="urn:microsoft.com/office/officeart/2011/layout/TabList"/>
    <dgm:cxn modelId="{F4E0A0BA-476E-48CA-ACA6-14605A0224A5}" type="presParOf" srcId="{C5E179D5-C891-4055-B28F-10D0883F8175}" destId="{FB5D08AD-2E80-4069-87BC-ECDA52FB59DE}" srcOrd="0" destOrd="0" presId="urn:microsoft.com/office/officeart/2011/layout/TabList"/>
    <dgm:cxn modelId="{F132757A-7369-4B0C-B22F-DF393311F0AE}" type="presParOf" srcId="{FB5D08AD-2E80-4069-87BC-ECDA52FB59DE}" destId="{7356BD51-7C41-4963-A3B6-9B4C79C67657}" srcOrd="0" destOrd="0" presId="urn:microsoft.com/office/officeart/2011/layout/TabList"/>
    <dgm:cxn modelId="{3A0ECDC9-D515-4265-BDA9-2EDA74A2FFF1}" type="presParOf" srcId="{FB5D08AD-2E80-4069-87BC-ECDA52FB59DE}" destId="{0A4E4626-451F-4993-8315-AB922F846FA9}" srcOrd="1" destOrd="0" presId="urn:microsoft.com/office/officeart/2011/layout/TabList"/>
    <dgm:cxn modelId="{942C65F8-93E9-432E-A899-F98F31749C42}" type="presParOf" srcId="{FB5D08AD-2E80-4069-87BC-ECDA52FB59DE}" destId="{C045AF34-9DAE-4330-BD4E-F65D6816EE0D}" srcOrd="2" destOrd="0" presId="urn:microsoft.com/office/officeart/2011/layout/TabList"/>
    <dgm:cxn modelId="{CC39B79F-23B5-4B38-AFCC-75062C3C6ECE}" type="presParOf" srcId="{C5E179D5-C891-4055-B28F-10D0883F8175}" destId="{7DA56F90-FFC0-46ED-915F-1662CCA90081}" srcOrd="1" destOrd="0" presId="urn:microsoft.com/office/officeart/2011/layout/TabList"/>
    <dgm:cxn modelId="{2CD75FE8-D234-4C48-8000-C32EA0A14668}" type="presParOf" srcId="{C5E179D5-C891-4055-B28F-10D0883F8175}" destId="{1D7A78D0-92A2-4270-9A51-5EE55D737DC1}" srcOrd="2" destOrd="0" presId="urn:microsoft.com/office/officeart/2011/layout/TabList"/>
    <dgm:cxn modelId="{DED11016-9798-4C0F-B151-9AED8F3FD00E}" type="presParOf" srcId="{1D7A78D0-92A2-4270-9A51-5EE55D737DC1}" destId="{20BE831B-BBD5-4694-B2A8-DA3F81B1EF92}" srcOrd="0" destOrd="0" presId="urn:microsoft.com/office/officeart/2011/layout/TabList"/>
    <dgm:cxn modelId="{BBAF273E-9FD7-41E5-B692-BAA7EEF39365}" type="presParOf" srcId="{1D7A78D0-92A2-4270-9A51-5EE55D737DC1}" destId="{BE6814D8-81EE-4628-B725-97DBD3090580}" srcOrd="1" destOrd="0" presId="urn:microsoft.com/office/officeart/2011/layout/TabList"/>
    <dgm:cxn modelId="{0BC60A32-08EB-422F-8B49-18B8D22C2CDA}" type="presParOf" srcId="{1D7A78D0-92A2-4270-9A51-5EE55D737DC1}" destId="{1B29E733-8C36-4E5A-A0BD-1D03DE07ADE4}" srcOrd="2" destOrd="0" presId="urn:microsoft.com/office/officeart/2011/layout/TabList"/>
    <dgm:cxn modelId="{5DF6BCC2-0F7D-4812-807D-E679D3F612BA}" type="presParOf" srcId="{C5E179D5-C891-4055-B28F-10D0883F8175}" destId="{41BA5EA0-A50F-429D-BCB9-34705F67CFE2}" srcOrd="3" destOrd="0" presId="urn:microsoft.com/office/officeart/2011/layout/TabList"/>
    <dgm:cxn modelId="{B46E33CA-818F-4267-A61B-284C21EBDD5B}" type="presParOf" srcId="{C5E179D5-C891-4055-B28F-10D0883F8175}" destId="{7DB1CC05-37B3-4B8E-BEA7-D0644316ACA4}" srcOrd="4" destOrd="0" presId="urn:microsoft.com/office/officeart/2011/layout/TabList"/>
    <dgm:cxn modelId="{A52B55EE-11A7-4F87-80AB-CAF159214683}" type="presParOf" srcId="{7DB1CC05-37B3-4B8E-BEA7-D0644316ACA4}" destId="{5686CD46-3C15-4A9A-B427-E4E15F579044}" srcOrd="0" destOrd="0" presId="urn:microsoft.com/office/officeart/2011/layout/TabList"/>
    <dgm:cxn modelId="{8CBBC724-E308-41B0-B345-CA32503C0D6A}" type="presParOf" srcId="{7DB1CC05-37B3-4B8E-BEA7-D0644316ACA4}" destId="{A98EFE67-8F6D-4202-9763-40350DCA537C}" srcOrd="1" destOrd="0" presId="urn:microsoft.com/office/officeart/2011/layout/TabList"/>
    <dgm:cxn modelId="{B2744334-3C4A-444F-9116-8405A3D0A47A}" type="presParOf" srcId="{7DB1CC05-37B3-4B8E-BEA7-D0644316ACA4}" destId="{AAE97E52-4B8A-4E3A-89A3-0D2751188EF0}" srcOrd="2" destOrd="0" presId="urn:microsoft.com/office/officeart/2011/layout/TabList"/>
    <dgm:cxn modelId="{7FBFF2AC-EB70-4DC3-9D9A-368EB2B040D7}" type="presParOf" srcId="{C5E179D5-C891-4055-B28F-10D0883F8175}" destId="{8112BC10-4335-4BCD-9113-5602FC2C9CCE}" srcOrd="5" destOrd="0" presId="urn:microsoft.com/office/officeart/2011/layout/TabList"/>
    <dgm:cxn modelId="{5CB858DA-91A6-4418-B9BF-064B1A7F9D5D}" type="presParOf" srcId="{C5E179D5-C891-4055-B28F-10D0883F8175}" destId="{C0A3BE9B-541A-4B69-B8F2-CA7A459BB099}" srcOrd="6" destOrd="0" presId="urn:microsoft.com/office/officeart/2011/layout/TabList"/>
    <dgm:cxn modelId="{520F52F0-5CA6-4AA9-9E0F-28F0C5693801}" type="presParOf" srcId="{C0A3BE9B-541A-4B69-B8F2-CA7A459BB099}" destId="{08C0CC99-4880-4F4D-B05E-787AE649B45C}" srcOrd="0" destOrd="0" presId="urn:microsoft.com/office/officeart/2011/layout/TabList"/>
    <dgm:cxn modelId="{FE11E571-18DF-480B-A3C0-7B025EBCA84E}" type="presParOf" srcId="{C0A3BE9B-541A-4B69-B8F2-CA7A459BB099}" destId="{77D60E75-CC96-411F-A2E4-869EAF63AD96}" srcOrd="1" destOrd="0" presId="urn:microsoft.com/office/officeart/2011/layout/TabList"/>
    <dgm:cxn modelId="{23632060-B25B-4AE4-94D1-212306DC1554}" type="presParOf" srcId="{C0A3BE9B-541A-4B69-B8F2-CA7A459BB099}" destId="{A79FCAE9-FA4E-4401-8FBB-7AE45A40E7C5}" srcOrd="2" destOrd="0" presId="urn:microsoft.com/office/officeart/2011/layout/TabList"/>
    <dgm:cxn modelId="{BB75C66C-9652-479E-9F23-8605D2B10A84}" type="presParOf" srcId="{C5E179D5-C891-4055-B28F-10D0883F8175}" destId="{401E0A9E-5731-4C92-94B4-7E1696C1B087}" srcOrd="7" destOrd="0" presId="urn:microsoft.com/office/officeart/2011/layout/TabList"/>
    <dgm:cxn modelId="{18594F24-6317-4AF7-93D6-035300A8253D}" type="presParOf" srcId="{C5E179D5-C891-4055-B28F-10D0883F8175}" destId="{F6E4BA24-BBC6-44AE-8A6F-1D3792D3F39F}" srcOrd="8" destOrd="0" presId="urn:microsoft.com/office/officeart/2011/layout/TabList"/>
    <dgm:cxn modelId="{C9C5B5B4-C247-4668-B6E0-8EEF99B89C2F}" type="presParOf" srcId="{F6E4BA24-BBC6-44AE-8A6F-1D3792D3F39F}" destId="{AA62555E-6BD7-4732-BFA8-FC7FE62ED461}" srcOrd="0" destOrd="0" presId="urn:microsoft.com/office/officeart/2011/layout/TabList"/>
    <dgm:cxn modelId="{1EC1E060-0BC2-498F-9CE6-8433C305992E}" type="presParOf" srcId="{F6E4BA24-BBC6-44AE-8A6F-1D3792D3F39F}" destId="{BB627C38-71A7-4EAE-B12F-F744F82B3140}" srcOrd="1" destOrd="0" presId="urn:microsoft.com/office/officeart/2011/layout/TabList"/>
    <dgm:cxn modelId="{61F00331-8B10-4931-B019-7BFCB9A94FB6}" type="presParOf" srcId="{F6E4BA24-BBC6-44AE-8A6F-1D3792D3F39F}" destId="{F7B62A02-DB6C-482B-BA07-97CC1659A223}" srcOrd="2" destOrd="0" presId="urn:microsoft.com/office/officeart/2011/layout/TabList"/>
    <dgm:cxn modelId="{AB532007-CC2C-490D-8F7F-CE8ADB9477AC}" type="presParOf" srcId="{C5E179D5-C891-4055-B28F-10D0883F8175}" destId="{A4402AEB-328E-4AF3-9402-3D4DB5828BB1}" srcOrd="9" destOrd="0" presId="urn:microsoft.com/office/officeart/2011/layout/TabList"/>
    <dgm:cxn modelId="{71D3E741-60B2-4300-87BB-C49E575AA492}" type="presParOf" srcId="{C5E179D5-C891-4055-B28F-10D0883F8175}" destId="{0061C02F-92A8-411C-AE0A-80A11C1875F2}" srcOrd="10" destOrd="0" presId="urn:microsoft.com/office/officeart/2011/layout/TabList"/>
    <dgm:cxn modelId="{AC1C4E7B-2075-42B2-B163-9E88521091F3}" type="presParOf" srcId="{0061C02F-92A8-411C-AE0A-80A11C1875F2}" destId="{7E4E956E-732B-402E-9427-51698731938C}" srcOrd="0" destOrd="0" presId="urn:microsoft.com/office/officeart/2011/layout/TabList"/>
    <dgm:cxn modelId="{E520378C-88F2-4A1D-A445-4ADEC5987730}" type="presParOf" srcId="{0061C02F-92A8-411C-AE0A-80A11C1875F2}" destId="{CB84AAA4-AC70-4961-8A72-DD2EF469B047}" srcOrd="1" destOrd="0" presId="urn:microsoft.com/office/officeart/2011/layout/TabList"/>
    <dgm:cxn modelId="{690C4376-1E2B-43E6-AAE7-C0AEE14D0EAE}" type="presParOf" srcId="{0061C02F-92A8-411C-AE0A-80A11C1875F2}" destId="{0F902FB9-FE14-4E3B-AF21-3A50741632A6}" srcOrd="2" destOrd="0" presId="urn:microsoft.com/office/officeart/2011/layout/TabList"/>
    <dgm:cxn modelId="{471A3761-F056-476A-A6FA-A4C4D24D05CC}" type="presParOf" srcId="{C5E179D5-C891-4055-B28F-10D0883F8175}" destId="{299BC5FE-3FC7-4EFF-AF3F-91B2921EA197}" srcOrd="11" destOrd="0" presId="urn:microsoft.com/office/officeart/2011/layout/TabList"/>
    <dgm:cxn modelId="{3163873F-06D1-4A24-8F59-315233F101FF}" type="presParOf" srcId="{C5E179D5-C891-4055-B28F-10D0883F8175}" destId="{EDA3211C-379B-4DDF-A7F9-57A571DA7C19}" srcOrd="12" destOrd="0" presId="urn:microsoft.com/office/officeart/2011/layout/TabList"/>
    <dgm:cxn modelId="{03AACF1C-DA97-4B37-9359-8A347B6032FA}" type="presParOf" srcId="{EDA3211C-379B-4DDF-A7F9-57A571DA7C19}" destId="{548E6AAA-A8CA-4060-9EA4-47FAA2A1E7CB}" srcOrd="0" destOrd="0" presId="urn:microsoft.com/office/officeart/2011/layout/TabList"/>
    <dgm:cxn modelId="{CA83F6F4-5AAB-4F01-9B55-37F5E341FCB0}" type="presParOf" srcId="{EDA3211C-379B-4DDF-A7F9-57A571DA7C19}" destId="{166D7466-A74A-4828-8BC3-1432A71AA761}" srcOrd="1" destOrd="0" presId="urn:microsoft.com/office/officeart/2011/layout/TabList"/>
    <dgm:cxn modelId="{140FAFAE-9893-4B62-9181-8E03ED9313CD}" type="presParOf" srcId="{EDA3211C-379B-4DDF-A7F9-57A571DA7C19}" destId="{05F3540A-2611-4D08-BD7F-D2D068959C8D}" srcOrd="2" destOrd="0" presId="urn:microsoft.com/office/officeart/2011/layout/TabList"/>
    <dgm:cxn modelId="{B4E3589D-C7F4-4A26-9EF5-C24173B1F1E9}" type="presParOf" srcId="{C5E179D5-C891-4055-B28F-10D0883F8175}" destId="{9AFBA81A-52CB-4CB5-9208-92EEB8F8FC9E}" srcOrd="13" destOrd="0" presId="urn:microsoft.com/office/officeart/2011/layout/TabList"/>
    <dgm:cxn modelId="{D055A916-29C5-4687-AFA4-4915A36649D5}" type="presParOf" srcId="{C5E179D5-C891-4055-B28F-10D0883F8175}" destId="{9BA6D4F9-FFB3-4015-AA83-243D71B39A93}" srcOrd="14" destOrd="0" presId="urn:microsoft.com/office/officeart/2011/layout/TabList"/>
    <dgm:cxn modelId="{6E67C627-AC19-4ED4-B1B3-58F98DF849C0}" type="presParOf" srcId="{9BA6D4F9-FFB3-4015-AA83-243D71B39A93}" destId="{B0012BE6-CB5B-4091-9FBE-BBFE5B3B9E62}" srcOrd="0" destOrd="0" presId="urn:microsoft.com/office/officeart/2011/layout/TabList"/>
    <dgm:cxn modelId="{CEBA7784-3B9F-4B88-ACCD-EE2FA4EA886A}" type="presParOf" srcId="{9BA6D4F9-FFB3-4015-AA83-243D71B39A93}" destId="{DD4C5A9E-BE4E-4B52-8F2B-B5049D03EC21}" srcOrd="1" destOrd="0" presId="urn:microsoft.com/office/officeart/2011/layout/TabList"/>
    <dgm:cxn modelId="{22ADA824-BC4F-4CAD-A59F-67114CC4925B}" type="presParOf" srcId="{9BA6D4F9-FFB3-4015-AA83-243D71B39A93}" destId="{CA123A15-199C-41A5-9D34-961C1F078265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A1C047-4998-49B3-ADE6-4145ABA01F2F}" type="doc">
      <dgm:prSet loTypeId="urn:microsoft.com/office/officeart/2005/8/layout/list1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hr-HR"/>
        </a:p>
      </dgm:t>
    </dgm:pt>
    <dgm:pt modelId="{371B5D8F-F3A7-4257-A59C-08C8472605F9}">
      <dgm:prSet phldrT="[Text]" custT="1"/>
      <dgm:spPr/>
      <dgm:t>
        <a:bodyPr/>
        <a:lstStyle/>
        <a:p>
          <a:r>
            <a:rPr lang="hr-HR" sz="1600" dirty="0"/>
            <a:t>POČETNO RAZDOBLJE (1900. - </a:t>
          </a:r>
          <a:r>
            <a:rPr lang="hr-HR" sz="1600" dirty="0" smtClean="0"/>
            <a:t>1927.)</a:t>
          </a:r>
          <a:endParaRPr lang="hr-HR" sz="1600" dirty="0"/>
        </a:p>
      </dgm:t>
    </dgm:pt>
    <dgm:pt modelId="{98FB206F-76F7-408A-A684-C36D410341BD}" type="parTrans" cxnId="{4938041F-072E-4A15-B3A6-DC497AFA68E4}">
      <dgm:prSet/>
      <dgm:spPr/>
      <dgm:t>
        <a:bodyPr/>
        <a:lstStyle/>
        <a:p>
          <a:endParaRPr lang="hr-HR" sz="1200"/>
        </a:p>
      </dgm:t>
    </dgm:pt>
    <dgm:pt modelId="{BB91DCA2-DA39-4F19-B708-47BF185F77DA}" type="sibTrans" cxnId="{4938041F-072E-4A15-B3A6-DC497AFA68E4}">
      <dgm:prSet/>
      <dgm:spPr/>
      <dgm:t>
        <a:bodyPr/>
        <a:lstStyle/>
        <a:p>
          <a:endParaRPr lang="hr-HR" sz="1200"/>
        </a:p>
      </dgm:t>
    </dgm:pt>
    <dgm:pt modelId="{53C1351F-B7E6-46E8-B2A9-11B50C0937CA}">
      <dgm:prSet phldrT="[Text]" custT="1"/>
      <dgm:spPr/>
      <dgm:t>
        <a:bodyPr/>
        <a:lstStyle/>
        <a:p>
          <a:r>
            <a:rPr lang="hr-HR" sz="1600" dirty="0"/>
            <a:t>RAZDOBLJE </a:t>
          </a:r>
          <a:r>
            <a:rPr lang="hr-HR" sz="1600" dirty="0" smtClean="0"/>
            <a:t>KONTINUIRANE </a:t>
          </a:r>
          <a:r>
            <a:rPr lang="hr-HR" sz="1600" dirty="0"/>
            <a:t>BRIGE ZA POTROŠAČE (</a:t>
          </a:r>
          <a:r>
            <a:rPr lang="hr-HR" sz="1600" dirty="0" smtClean="0"/>
            <a:t>1927. </a:t>
          </a:r>
          <a:r>
            <a:rPr lang="hr-HR" sz="1600" dirty="0"/>
            <a:t>- 1960.)</a:t>
          </a:r>
        </a:p>
      </dgm:t>
    </dgm:pt>
    <dgm:pt modelId="{F7867A57-5165-4DED-9191-715D685A111A}" type="parTrans" cxnId="{6FD05425-EAC4-4A31-8BD5-7F4D1DEB237A}">
      <dgm:prSet/>
      <dgm:spPr/>
      <dgm:t>
        <a:bodyPr/>
        <a:lstStyle/>
        <a:p>
          <a:endParaRPr lang="hr-HR" sz="1200"/>
        </a:p>
      </dgm:t>
    </dgm:pt>
    <dgm:pt modelId="{8547F16B-2AA6-4C57-9722-BFCF5545BE11}" type="sibTrans" cxnId="{6FD05425-EAC4-4A31-8BD5-7F4D1DEB237A}">
      <dgm:prSet/>
      <dgm:spPr/>
      <dgm:t>
        <a:bodyPr/>
        <a:lstStyle/>
        <a:p>
          <a:endParaRPr lang="hr-HR" sz="1200"/>
        </a:p>
      </dgm:t>
    </dgm:pt>
    <dgm:pt modelId="{484FA305-9476-4B50-AB62-AB93D7CDF43C}">
      <dgm:prSet phldrT="[Text]" custT="1"/>
      <dgm:spPr/>
      <dgm:t>
        <a:bodyPr/>
        <a:lstStyle/>
        <a:p>
          <a:r>
            <a:rPr lang="hr-HR" sz="1600" dirty="0" smtClean="0"/>
            <a:t>MODERNII </a:t>
          </a:r>
          <a:r>
            <a:rPr lang="hr-HR" sz="1600" dirty="0"/>
            <a:t>POKRET ZA POTROŠAČA (1960. - 1990.)</a:t>
          </a:r>
        </a:p>
      </dgm:t>
    </dgm:pt>
    <dgm:pt modelId="{1C7572EE-F6C8-41E6-B28B-D106B25CE316}" type="parTrans" cxnId="{A2863C28-19BC-4442-9A5C-BCB6518A54D3}">
      <dgm:prSet/>
      <dgm:spPr/>
      <dgm:t>
        <a:bodyPr/>
        <a:lstStyle/>
        <a:p>
          <a:endParaRPr lang="hr-HR" sz="1200"/>
        </a:p>
      </dgm:t>
    </dgm:pt>
    <dgm:pt modelId="{DC08B749-13B5-4363-814C-216EB0044766}" type="sibTrans" cxnId="{A2863C28-19BC-4442-9A5C-BCB6518A54D3}">
      <dgm:prSet/>
      <dgm:spPr/>
      <dgm:t>
        <a:bodyPr/>
        <a:lstStyle/>
        <a:p>
          <a:endParaRPr lang="hr-HR" sz="1200"/>
        </a:p>
      </dgm:t>
    </dgm:pt>
    <dgm:pt modelId="{D67222A4-9114-454F-8E9E-70C5F4B2F403}">
      <dgm:prSet custT="1"/>
      <dgm:spPr/>
      <dgm:t>
        <a:bodyPr/>
        <a:lstStyle/>
        <a:p>
          <a:r>
            <a:rPr lang="hr-HR" sz="1600" dirty="0"/>
            <a:t>SUVREMENI </a:t>
          </a:r>
          <a:r>
            <a:rPr lang="hr-HR" sz="1600" dirty="0" smtClean="0"/>
            <a:t>POKRET </a:t>
          </a:r>
          <a:r>
            <a:rPr lang="hr-HR" sz="1600" dirty="0"/>
            <a:t>ZA POTROŠAČA (1990. - do danas)</a:t>
          </a:r>
        </a:p>
      </dgm:t>
    </dgm:pt>
    <dgm:pt modelId="{DE7F817C-C4D8-47C2-B1C7-A015791E8244}" type="parTrans" cxnId="{9BB218B0-7B55-495E-BBC1-726DCBFFFFFB}">
      <dgm:prSet/>
      <dgm:spPr/>
      <dgm:t>
        <a:bodyPr/>
        <a:lstStyle/>
        <a:p>
          <a:endParaRPr lang="hr-HR" sz="1200"/>
        </a:p>
      </dgm:t>
    </dgm:pt>
    <dgm:pt modelId="{F5AEDE73-E720-4F9D-B9AB-3883CFC98DD1}" type="sibTrans" cxnId="{9BB218B0-7B55-495E-BBC1-726DCBFFFFFB}">
      <dgm:prSet/>
      <dgm:spPr/>
      <dgm:t>
        <a:bodyPr/>
        <a:lstStyle/>
        <a:p>
          <a:endParaRPr lang="hr-HR" sz="1200"/>
        </a:p>
      </dgm:t>
    </dgm:pt>
    <dgm:pt modelId="{3D13A3ED-FBB6-409F-88F2-1FC6369F1650}">
      <dgm:prSet phldrT="[Text]" custT="1"/>
      <dgm:spPr/>
      <dgm:t>
        <a:bodyPr/>
        <a:lstStyle/>
        <a:p>
          <a:r>
            <a:rPr lang="hr-HR" sz="1200" dirty="0"/>
            <a:t>društveno angažirani pojedinci pokreću javnost</a:t>
          </a:r>
        </a:p>
      </dgm:t>
    </dgm:pt>
    <dgm:pt modelId="{B6159CA0-45D3-4C8F-B59F-6B2AE61EBAFE}" type="parTrans" cxnId="{92633102-85C1-4449-A57F-22BCFBA59B38}">
      <dgm:prSet/>
      <dgm:spPr/>
      <dgm:t>
        <a:bodyPr/>
        <a:lstStyle/>
        <a:p>
          <a:endParaRPr lang="hr-HR" sz="1200"/>
        </a:p>
      </dgm:t>
    </dgm:pt>
    <dgm:pt modelId="{70474A32-3873-4578-B57B-E31A32D14F66}" type="sibTrans" cxnId="{92633102-85C1-4449-A57F-22BCFBA59B38}">
      <dgm:prSet/>
      <dgm:spPr/>
      <dgm:t>
        <a:bodyPr/>
        <a:lstStyle/>
        <a:p>
          <a:endParaRPr lang="hr-HR" sz="1200"/>
        </a:p>
      </dgm:t>
    </dgm:pt>
    <dgm:pt modelId="{5A100AFE-7D34-49BD-AA6B-581DF0E31FB2}">
      <dgm:prSet phldrT="[Text]" custT="1"/>
      <dgm:spPr/>
      <dgm:t>
        <a:bodyPr/>
        <a:lstStyle/>
        <a:p>
          <a:r>
            <a:rPr lang="hr-HR" sz="1200" dirty="0"/>
            <a:t>masovni prosvjedi zbog nehigijenskih uvjeta u farmaceutskoj i mesnoj </a:t>
          </a:r>
          <a:r>
            <a:rPr lang="hr-HR" sz="1200" dirty="0" smtClean="0"/>
            <a:t>industriji – npr. „</a:t>
          </a:r>
          <a:r>
            <a:rPr lang="hr-HR" sz="1200" dirty="0" err="1" smtClean="0"/>
            <a:t>The</a:t>
          </a:r>
          <a:r>
            <a:rPr lang="hr-HR" sz="1200" dirty="0" smtClean="0"/>
            <a:t> </a:t>
          </a:r>
          <a:r>
            <a:rPr lang="hr-HR" sz="1200" dirty="0" err="1" smtClean="0"/>
            <a:t>Jungle</a:t>
          </a:r>
          <a:r>
            <a:rPr lang="hr-HR" sz="1200" dirty="0" smtClean="0"/>
            <a:t>” knjiga</a:t>
          </a:r>
          <a:endParaRPr lang="hr-HR" sz="1200" dirty="0"/>
        </a:p>
      </dgm:t>
    </dgm:pt>
    <dgm:pt modelId="{0FEEFDEA-AF6B-4CE6-A00A-7D4DE6AE94C1}" type="parTrans" cxnId="{C879EBDA-5C2B-48C1-94D7-CCBE3AE630B0}">
      <dgm:prSet/>
      <dgm:spPr/>
      <dgm:t>
        <a:bodyPr/>
        <a:lstStyle/>
        <a:p>
          <a:endParaRPr lang="hr-HR" sz="1200"/>
        </a:p>
      </dgm:t>
    </dgm:pt>
    <dgm:pt modelId="{E694623A-8172-494D-B273-0DC90DB037EE}" type="sibTrans" cxnId="{C879EBDA-5C2B-48C1-94D7-CCBE3AE630B0}">
      <dgm:prSet/>
      <dgm:spPr/>
      <dgm:t>
        <a:bodyPr/>
        <a:lstStyle/>
        <a:p>
          <a:endParaRPr lang="hr-HR" sz="1200"/>
        </a:p>
      </dgm:t>
    </dgm:pt>
    <dgm:pt modelId="{63A89337-F650-476D-9DCC-170A1668A889}">
      <dgm:prSet phldrT="[Text]" custT="1"/>
      <dgm:spPr/>
      <dgm:t>
        <a:bodyPr/>
        <a:lstStyle/>
        <a:p>
          <a:r>
            <a:rPr lang="hr-HR" sz="1200" dirty="0"/>
            <a:t>uspostavlja se zakonski okvir vezan uz prava potrošača</a:t>
          </a:r>
        </a:p>
      </dgm:t>
    </dgm:pt>
    <dgm:pt modelId="{98EEC169-9027-454B-9CEA-7B285AC4C68D}" type="parTrans" cxnId="{018505E8-70BD-48C6-B3D4-3D9746E63589}">
      <dgm:prSet/>
      <dgm:spPr/>
      <dgm:t>
        <a:bodyPr/>
        <a:lstStyle/>
        <a:p>
          <a:endParaRPr lang="hr-HR" sz="1200"/>
        </a:p>
      </dgm:t>
    </dgm:pt>
    <dgm:pt modelId="{438A35DF-1D76-42D0-9FA7-88599630CE18}" type="sibTrans" cxnId="{018505E8-70BD-48C6-B3D4-3D9746E63589}">
      <dgm:prSet/>
      <dgm:spPr/>
      <dgm:t>
        <a:bodyPr/>
        <a:lstStyle/>
        <a:p>
          <a:endParaRPr lang="hr-HR" sz="1200"/>
        </a:p>
      </dgm:t>
    </dgm:pt>
    <dgm:pt modelId="{592C7A27-A17E-49CC-A747-7AC923227BAE}">
      <dgm:prSet phldrT="[Text]" custT="1"/>
      <dgm:spPr/>
      <dgm:t>
        <a:bodyPr/>
        <a:lstStyle/>
        <a:p>
          <a:r>
            <a:rPr lang="hr-HR" sz="1200"/>
            <a:t>još veće promjene u zakonodavstvu</a:t>
          </a:r>
        </a:p>
      </dgm:t>
    </dgm:pt>
    <dgm:pt modelId="{A762CD17-4C93-4DCF-9ABF-E5DBC5C7772A}" type="parTrans" cxnId="{852E572C-90C9-4755-843C-4BAC2025DBAE}">
      <dgm:prSet/>
      <dgm:spPr/>
      <dgm:t>
        <a:bodyPr/>
        <a:lstStyle/>
        <a:p>
          <a:endParaRPr lang="hr-HR" sz="1200"/>
        </a:p>
      </dgm:t>
    </dgm:pt>
    <dgm:pt modelId="{69C3AF46-D428-419F-AD2E-A62F8BE5BDF7}" type="sibTrans" cxnId="{852E572C-90C9-4755-843C-4BAC2025DBAE}">
      <dgm:prSet/>
      <dgm:spPr/>
      <dgm:t>
        <a:bodyPr/>
        <a:lstStyle/>
        <a:p>
          <a:endParaRPr lang="hr-HR" sz="1200"/>
        </a:p>
      </dgm:t>
    </dgm:pt>
    <dgm:pt modelId="{FC24A25A-2D72-47FC-AA2E-B9D5CD35A1D2}">
      <dgm:prSet phldrT="[Text]" custT="1"/>
      <dgm:spPr/>
      <dgm:t>
        <a:bodyPr/>
        <a:lstStyle/>
        <a:p>
          <a:r>
            <a:rPr lang="hr-HR" sz="1200"/>
            <a:t>u zaštitu potrošača uključuju se i trgovci i proizvođači (zbog pritisaka)</a:t>
          </a:r>
        </a:p>
      </dgm:t>
    </dgm:pt>
    <dgm:pt modelId="{37C7124A-CF20-40E1-BA70-73E235BAB61D}" type="parTrans" cxnId="{8B83BE5B-9D58-4DC3-8DAB-91321CD123C8}">
      <dgm:prSet/>
      <dgm:spPr/>
      <dgm:t>
        <a:bodyPr/>
        <a:lstStyle/>
        <a:p>
          <a:endParaRPr lang="hr-HR" sz="1200"/>
        </a:p>
      </dgm:t>
    </dgm:pt>
    <dgm:pt modelId="{F9831F19-C5E7-4CDC-8AA4-83A504B73165}" type="sibTrans" cxnId="{8B83BE5B-9D58-4DC3-8DAB-91321CD123C8}">
      <dgm:prSet/>
      <dgm:spPr/>
      <dgm:t>
        <a:bodyPr/>
        <a:lstStyle/>
        <a:p>
          <a:endParaRPr lang="hr-HR" sz="1200"/>
        </a:p>
      </dgm:t>
    </dgm:pt>
    <dgm:pt modelId="{E3068A3B-21DB-4389-8B42-807ECE35257C}">
      <dgm:prSet phldrT="[Text]" custT="1"/>
      <dgm:spPr/>
      <dgm:t>
        <a:bodyPr/>
        <a:lstStyle/>
        <a:p>
          <a:r>
            <a:rPr lang="hr-HR" sz="1200"/>
            <a:t>osnivaju se prve udruge u kojima rade stručni ljudi koji pružaju pomoć u pravima vezanim za zaštitu potrošača</a:t>
          </a:r>
        </a:p>
      </dgm:t>
    </dgm:pt>
    <dgm:pt modelId="{CB1CF7C0-E582-4BA1-8D95-7DBE89D57F0A}" type="parTrans" cxnId="{2DD79B36-9CAD-46CC-8701-3F2749F8FE6F}">
      <dgm:prSet/>
      <dgm:spPr/>
      <dgm:t>
        <a:bodyPr/>
        <a:lstStyle/>
        <a:p>
          <a:endParaRPr lang="hr-HR" sz="1200"/>
        </a:p>
      </dgm:t>
    </dgm:pt>
    <dgm:pt modelId="{E73381A9-B592-4CD0-A7CF-193C724879F7}" type="sibTrans" cxnId="{2DD79B36-9CAD-46CC-8701-3F2749F8FE6F}">
      <dgm:prSet/>
      <dgm:spPr/>
      <dgm:t>
        <a:bodyPr/>
        <a:lstStyle/>
        <a:p>
          <a:endParaRPr lang="hr-HR" sz="1200"/>
        </a:p>
      </dgm:t>
    </dgm:pt>
    <dgm:pt modelId="{1C2E41CE-0511-46B4-97D5-4689D5121854}">
      <dgm:prSet custT="1"/>
      <dgm:spPr/>
      <dgm:t>
        <a:bodyPr/>
        <a:lstStyle/>
        <a:p>
          <a:r>
            <a:rPr lang="hr-HR" sz="1200"/>
            <a:t>pravo potrošača na odabir bez prevelika uplitanja jer je dostupnost podataka velika</a:t>
          </a:r>
        </a:p>
      </dgm:t>
    </dgm:pt>
    <dgm:pt modelId="{FC6D004B-F62A-4207-A334-BD21C637DBDA}" type="parTrans" cxnId="{F683E1D3-91F4-4373-9D17-ED5B56A05E87}">
      <dgm:prSet/>
      <dgm:spPr/>
      <dgm:t>
        <a:bodyPr/>
        <a:lstStyle/>
        <a:p>
          <a:endParaRPr lang="hr-HR" sz="1200"/>
        </a:p>
      </dgm:t>
    </dgm:pt>
    <dgm:pt modelId="{7F054C1D-202F-445A-B869-3981E8EB83A0}" type="sibTrans" cxnId="{F683E1D3-91F4-4373-9D17-ED5B56A05E87}">
      <dgm:prSet/>
      <dgm:spPr/>
      <dgm:t>
        <a:bodyPr/>
        <a:lstStyle/>
        <a:p>
          <a:endParaRPr lang="hr-HR" sz="1200"/>
        </a:p>
      </dgm:t>
    </dgm:pt>
    <dgm:pt modelId="{448AECDF-8F1E-40F8-AEA7-2D4D5C4EA627}">
      <dgm:prSet custT="1"/>
      <dgm:spPr/>
      <dgm:t>
        <a:bodyPr/>
        <a:lstStyle/>
        <a:p>
          <a:r>
            <a:rPr lang="hr-HR" sz="1200"/>
            <a:t>potrošači bi se trebali znati sami zaštiti </a:t>
          </a:r>
        </a:p>
      </dgm:t>
    </dgm:pt>
    <dgm:pt modelId="{BB96E7DF-7361-4B2A-A13B-B9AE4B25C8D5}" type="parTrans" cxnId="{BD5F043D-264E-458B-B6A3-D3396870846D}">
      <dgm:prSet/>
      <dgm:spPr/>
      <dgm:t>
        <a:bodyPr/>
        <a:lstStyle/>
        <a:p>
          <a:endParaRPr lang="hr-HR" sz="1200"/>
        </a:p>
      </dgm:t>
    </dgm:pt>
    <dgm:pt modelId="{33AA3825-1EE1-454F-B4FD-449F44A2B05A}" type="sibTrans" cxnId="{BD5F043D-264E-458B-B6A3-D3396870846D}">
      <dgm:prSet/>
      <dgm:spPr/>
      <dgm:t>
        <a:bodyPr/>
        <a:lstStyle/>
        <a:p>
          <a:endParaRPr lang="hr-HR" sz="1200"/>
        </a:p>
      </dgm:t>
    </dgm:pt>
    <dgm:pt modelId="{45EC82E6-1CBA-4D17-9797-F97458D3E93B}">
      <dgm:prSet phldrT="[Text]" custT="1"/>
      <dgm:spPr/>
      <dgm:t>
        <a:bodyPr/>
        <a:lstStyle/>
        <a:p>
          <a:r>
            <a:rPr lang="hr-HR" sz="1200" dirty="0" smtClean="0"/>
            <a:t>potreba zaštite prava djece</a:t>
          </a:r>
          <a:endParaRPr lang="hr-HR" sz="1200" dirty="0"/>
        </a:p>
      </dgm:t>
    </dgm:pt>
    <dgm:pt modelId="{B9B764A8-0677-4651-B1D6-4E23129A884A}" type="parTrans" cxnId="{7E53C108-F4F5-475D-8F49-10F8558BB701}">
      <dgm:prSet/>
      <dgm:spPr/>
      <dgm:t>
        <a:bodyPr/>
        <a:lstStyle/>
        <a:p>
          <a:endParaRPr lang="hr-HR"/>
        </a:p>
      </dgm:t>
    </dgm:pt>
    <dgm:pt modelId="{3B3EC30C-1747-4B3B-9F96-FE9614FC1379}" type="sibTrans" cxnId="{7E53C108-F4F5-475D-8F49-10F8558BB701}">
      <dgm:prSet/>
      <dgm:spPr/>
      <dgm:t>
        <a:bodyPr/>
        <a:lstStyle/>
        <a:p>
          <a:endParaRPr lang="hr-HR"/>
        </a:p>
      </dgm:t>
    </dgm:pt>
    <dgm:pt modelId="{5C762843-5293-412D-BBDB-F0FA4E403A3E}">
      <dgm:prSet phldrT="[Text]" custT="1"/>
      <dgm:spPr/>
      <dgm:t>
        <a:bodyPr/>
        <a:lstStyle/>
        <a:p>
          <a:r>
            <a:rPr lang="hr-HR" sz="1200" dirty="0" smtClean="0"/>
            <a:t>razdoblje pokretanja akcije protiv netočnih informacija danih potrošaču i  obmanjujućih propagandnih poruka</a:t>
          </a:r>
          <a:endParaRPr lang="hr-HR" sz="1200" dirty="0"/>
        </a:p>
      </dgm:t>
    </dgm:pt>
    <dgm:pt modelId="{13AC9670-374D-4716-B4EA-2B740534F35F}" type="parTrans" cxnId="{00F77A27-8412-4AE6-BC87-2655729F0338}">
      <dgm:prSet/>
      <dgm:spPr/>
      <dgm:t>
        <a:bodyPr/>
        <a:lstStyle/>
        <a:p>
          <a:endParaRPr lang="hr-HR"/>
        </a:p>
      </dgm:t>
    </dgm:pt>
    <dgm:pt modelId="{60EDC691-3BD4-4A50-83F8-1EA0181144CD}" type="sibTrans" cxnId="{00F77A27-8412-4AE6-BC87-2655729F0338}">
      <dgm:prSet/>
      <dgm:spPr/>
      <dgm:t>
        <a:bodyPr/>
        <a:lstStyle/>
        <a:p>
          <a:endParaRPr lang="hr-HR"/>
        </a:p>
      </dgm:t>
    </dgm:pt>
    <dgm:pt modelId="{613D2E7B-CA54-42B0-A59B-EF24D6F8B612}" type="pres">
      <dgm:prSet presAssocID="{C5A1C047-4998-49B3-ADE6-4145ABA01F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C1FF2C7-6308-4721-86F6-786E638D91A0}" type="pres">
      <dgm:prSet presAssocID="{371B5D8F-F3A7-4257-A59C-08C8472605F9}" presName="parentLin" presStyleCnt="0"/>
      <dgm:spPr/>
    </dgm:pt>
    <dgm:pt modelId="{6C9C525D-CEB4-45C9-972C-6E1CF51A4A01}" type="pres">
      <dgm:prSet presAssocID="{371B5D8F-F3A7-4257-A59C-08C8472605F9}" presName="parentLeftMargin" presStyleLbl="node1" presStyleIdx="0" presStyleCnt="4"/>
      <dgm:spPr/>
      <dgm:t>
        <a:bodyPr/>
        <a:lstStyle/>
        <a:p>
          <a:endParaRPr lang="hr-HR"/>
        </a:p>
      </dgm:t>
    </dgm:pt>
    <dgm:pt modelId="{62812418-8D62-453F-B3F6-A2D241B9A314}" type="pres">
      <dgm:prSet presAssocID="{371B5D8F-F3A7-4257-A59C-08C8472605F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6BDA47-A29A-4542-9C37-474FDEFDE566}" type="pres">
      <dgm:prSet presAssocID="{371B5D8F-F3A7-4257-A59C-08C8472605F9}" presName="negativeSpace" presStyleCnt="0"/>
      <dgm:spPr/>
    </dgm:pt>
    <dgm:pt modelId="{EAE8CA36-AF33-4DA5-B62E-40BA039FA3A8}" type="pres">
      <dgm:prSet presAssocID="{371B5D8F-F3A7-4257-A59C-08C8472605F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766C59-4786-426C-82CD-89F748D5707F}" type="pres">
      <dgm:prSet presAssocID="{BB91DCA2-DA39-4F19-B708-47BF185F77DA}" presName="spaceBetweenRectangles" presStyleCnt="0"/>
      <dgm:spPr/>
    </dgm:pt>
    <dgm:pt modelId="{F1E0FF67-C6F9-4BD4-8341-A95858C49F97}" type="pres">
      <dgm:prSet presAssocID="{53C1351F-B7E6-46E8-B2A9-11B50C0937CA}" presName="parentLin" presStyleCnt="0"/>
      <dgm:spPr/>
    </dgm:pt>
    <dgm:pt modelId="{78AE5AF1-F747-476B-93DB-F8EA731A93C4}" type="pres">
      <dgm:prSet presAssocID="{53C1351F-B7E6-46E8-B2A9-11B50C0937CA}" presName="parentLeftMargin" presStyleLbl="node1" presStyleIdx="0" presStyleCnt="4"/>
      <dgm:spPr/>
      <dgm:t>
        <a:bodyPr/>
        <a:lstStyle/>
        <a:p>
          <a:endParaRPr lang="hr-HR"/>
        </a:p>
      </dgm:t>
    </dgm:pt>
    <dgm:pt modelId="{9BFAAEC9-E80A-4847-A29F-4E35CA1C28A4}" type="pres">
      <dgm:prSet presAssocID="{53C1351F-B7E6-46E8-B2A9-11B50C0937C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365AB1-3627-4825-941C-6FAC095D0C27}" type="pres">
      <dgm:prSet presAssocID="{53C1351F-B7E6-46E8-B2A9-11B50C0937CA}" presName="negativeSpace" presStyleCnt="0"/>
      <dgm:spPr/>
    </dgm:pt>
    <dgm:pt modelId="{B8A2C6FB-600E-4593-B6D9-1FFFD2AF7AAD}" type="pres">
      <dgm:prSet presAssocID="{53C1351F-B7E6-46E8-B2A9-11B50C0937C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3751DA-AC67-40B4-899C-7F67E4556FA3}" type="pres">
      <dgm:prSet presAssocID="{8547F16B-2AA6-4C57-9722-BFCF5545BE11}" presName="spaceBetweenRectangles" presStyleCnt="0"/>
      <dgm:spPr/>
    </dgm:pt>
    <dgm:pt modelId="{1FC4C49C-B3D1-45F9-8FC2-F64B10152F11}" type="pres">
      <dgm:prSet presAssocID="{484FA305-9476-4B50-AB62-AB93D7CDF43C}" presName="parentLin" presStyleCnt="0"/>
      <dgm:spPr/>
    </dgm:pt>
    <dgm:pt modelId="{91B6EB81-9593-4A25-8A3C-A0AA41928CBD}" type="pres">
      <dgm:prSet presAssocID="{484FA305-9476-4B50-AB62-AB93D7CDF43C}" presName="parentLeftMargin" presStyleLbl="node1" presStyleIdx="1" presStyleCnt="4"/>
      <dgm:spPr/>
      <dgm:t>
        <a:bodyPr/>
        <a:lstStyle/>
        <a:p>
          <a:endParaRPr lang="hr-HR"/>
        </a:p>
      </dgm:t>
    </dgm:pt>
    <dgm:pt modelId="{18E15DA3-A0D7-4FAB-AE15-3B3E654C82DF}" type="pres">
      <dgm:prSet presAssocID="{484FA305-9476-4B50-AB62-AB93D7CDF43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476678-4969-4605-8259-98FC6242404A}" type="pres">
      <dgm:prSet presAssocID="{484FA305-9476-4B50-AB62-AB93D7CDF43C}" presName="negativeSpace" presStyleCnt="0"/>
      <dgm:spPr/>
    </dgm:pt>
    <dgm:pt modelId="{ABD8CF5A-D430-4EF4-ABB8-2C7E9F001398}" type="pres">
      <dgm:prSet presAssocID="{484FA305-9476-4B50-AB62-AB93D7CDF43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CC14AD-CB2A-4AC1-96AA-2AB332803D0F}" type="pres">
      <dgm:prSet presAssocID="{DC08B749-13B5-4363-814C-216EB0044766}" presName="spaceBetweenRectangles" presStyleCnt="0"/>
      <dgm:spPr/>
    </dgm:pt>
    <dgm:pt modelId="{9DE6223A-B386-4315-A5E4-6241B8E78B07}" type="pres">
      <dgm:prSet presAssocID="{D67222A4-9114-454F-8E9E-70C5F4B2F403}" presName="parentLin" presStyleCnt="0"/>
      <dgm:spPr/>
    </dgm:pt>
    <dgm:pt modelId="{7A2D3108-B3BE-47BC-B529-A00496D62243}" type="pres">
      <dgm:prSet presAssocID="{D67222A4-9114-454F-8E9E-70C5F4B2F403}" presName="parentLeftMargin" presStyleLbl="node1" presStyleIdx="2" presStyleCnt="4"/>
      <dgm:spPr/>
      <dgm:t>
        <a:bodyPr/>
        <a:lstStyle/>
        <a:p>
          <a:endParaRPr lang="hr-HR"/>
        </a:p>
      </dgm:t>
    </dgm:pt>
    <dgm:pt modelId="{7FEADE23-2B82-456C-90C8-47C67D677D0B}" type="pres">
      <dgm:prSet presAssocID="{D67222A4-9114-454F-8E9E-70C5F4B2F40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0B6F29-8D22-459F-A7CD-5CF27719F1D0}" type="pres">
      <dgm:prSet presAssocID="{D67222A4-9114-454F-8E9E-70C5F4B2F403}" presName="negativeSpace" presStyleCnt="0"/>
      <dgm:spPr/>
    </dgm:pt>
    <dgm:pt modelId="{70188443-040A-4959-BBBD-97ADFFBB49A6}" type="pres">
      <dgm:prSet presAssocID="{D67222A4-9114-454F-8E9E-70C5F4B2F40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4D9F5DE-8E04-48E6-A8DC-50824294ABD0}" type="presOf" srcId="{63A89337-F650-476D-9DCC-170A1668A889}" destId="{B8A2C6FB-600E-4593-B6D9-1FFFD2AF7AAD}" srcOrd="0" destOrd="0" presId="urn:microsoft.com/office/officeart/2005/8/layout/list1"/>
    <dgm:cxn modelId="{351EE084-7FDA-41C9-A2B0-5EB5113496B2}" type="presOf" srcId="{53C1351F-B7E6-46E8-B2A9-11B50C0937CA}" destId="{78AE5AF1-F747-476B-93DB-F8EA731A93C4}" srcOrd="0" destOrd="0" presId="urn:microsoft.com/office/officeart/2005/8/layout/list1"/>
    <dgm:cxn modelId="{934522F9-BCE8-4E30-AFBF-F332DE5E660A}" type="presOf" srcId="{448AECDF-8F1E-40F8-AEA7-2D4D5C4EA627}" destId="{70188443-040A-4959-BBBD-97ADFFBB49A6}" srcOrd="0" destOrd="1" presId="urn:microsoft.com/office/officeart/2005/8/layout/list1"/>
    <dgm:cxn modelId="{0300A037-2313-43AC-9B26-2A87804C7BCB}" type="presOf" srcId="{1C2E41CE-0511-46B4-97D5-4689D5121854}" destId="{70188443-040A-4959-BBBD-97ADFFBB49A6}" srcOrd="0" destOrd="0" presId="urn:microsoft.com/office/officeart/2005/8/layout/list1"/>
    <dgm:cxn modelId="{E3634B4E-AEAA-4393-8D77-66C924A293A1}" type="presOf" srcId="{3D13A3ED-FBB6-409F-88F2-1FC6369F1650}" destId="{EAE8CA36-AF33-4DA5-B62E-40BA039FA3A8}" srcOrd="0" destOrd="0" presId="urn:microsoft.com/office/officeart/2005/8/layout/list1"/>
    <dgm:cxn modelId="{9BB218B0-7B55-495E-BBC1-726DCBFFFFFB}" srcId="{C5A1C047-4998-49B3-ADE6-4145ABA01F2F}" destId="{D67222A4-9114-454F-8E9E-70C5F4B2F403}" srcOrd="3" destOrd="0" parTransId="{DE7F817C-C4D8-47C2-B1C7-A015791E8244}" sibTransId="{F5AEDE73-E720-4F9D-B9AB-3883CFC98DD1}"/>
    <dgm:cxn modelId="{92633102-85C1-4449-A57F-22BCFBA59B38}" srcId="{371B5D8F-F3A7-4257-A59C-08C8472605F9}" destId="{3D13A3ED-FBB6-409F-88F2-1FC6369F1650}" srcOrd="0" destOrd="0" parTransId="{B6159CA0-45D3-4C8F-B59F-6B2AE61EBAFE}" sibTransId="{70474A32-3873-4578-B57B-E31A32D14F66}"/>
    <dgm:cxn modelId="{FEA6D3CC-A663-4172-BE6C-2E7F26352700}" type="presOf" srcId="{371B5D8F-F3A7-4257-A59C-08C8472605F9}" destId="{6C9C525D-CEB4-45C9-972C-6E1CF51A4A01}" srcOrd="0" destOrd="0" presId="urn:microsoft.com/office/officeart/2005/8/layout/list1"/>
    <dgm:cxn modelId="{2A22E8CF-585F-47EF-9442-C1965FA9DB65}" type="presOf" srcId="{484FA305-9476-4B50-AB62-AB93D7CDF43C}" destId="{91B6EB81-9593-4A25-8A3C-A0AA41928CBD}" srcOrd="0" destOrd="0" presId="urn:microsoft.com/office/officeart/2005/8/layout/list1"/>
    <dgm:cxn modelId="{2D9BB0AB-8720-4C9C-A796-CAB740A2DD5F}" type="presOf" srcId="{53C1351F-B7E6-46E8-B2A9-11B50C0937CA}" destId="{9BFAAEC9-E80A-4847-A29F-4E35CA1C28A4}" srcOrd="1" destOrd="0" presId="urn:microsoft.com/office/officeart/2005/8/layout/list1"/>
    <dgm:cxn modelId="{1AE0B286-E2F9-4095-9A2C-F9C036DEEB60}" type="presOf" srcId="{D67222A4-9114-454F-8E9E-70C5F4B2F403}" destId="{7A2D3108-B3BE-47BC-B529-A00496D62243}" srcOrd="0" destOrd="0" presId="urn:microsoft.com/office/officeart/2005/8/layout/list1"/>
    <dgm:cxn modelId="{7E53C108-F4F5-475D-8F49-10F8558BB701}" srcId="{53C1351F-B7E6-46E8-B2A9-11B50C0937CA}" destId="{45EC82E6-1CBA-4D17-9797-F97458D3E93B}" srcOrd="1" destOrd="0" parTransId="{B9B764A8-0677-4651-B1D6-4E23129A884A}" sibTransId="{3B3EC30C-1747-4B3B-9F96-FE9614FC1379}"/>
    <dgm:cxn modelId="{8B83BE5B-9D58-4DC3-8DAB-91321CD123C8}" srcId="{484FA305-9476-4B50-AB62-AB93D7CDF43C}" destId="{FC24A25A-2D72-47FC-AA2E-B9D5CD35A1D2}" srcOrd="1" destOrd="0" parTransId="{37C7124A-CF20-40E1-BA70-73E235BAB61D}" sibTransId="{F9831F19-C5E7-4CDC-8AA4-83A504B73165}"/>
    <dgm:cxn modelId="{2DD79B36-9CAD-46CC-8701-3F2749F8FE6F}" srcId="{484FA305-9476-4B50-AB62-AB93D7CDF43C}" destId="{E3068A3B-21DB-4389-8B42-807ECE35257C}" srcOrd="2" destOrd="0" parTransId="{CB1CF7C0-E582-4BA1-8D95-7DBE89D57F0A}" sibTransId="{E73381A9-B592-4CD0-A7CF-193C724879F7}"/>
    <dgm:cxn modelId="{D5492E70-2350-40A6-8F77-C21EC3A7F725}" type="presOf" srcId="{371B5D8F-F3A7-4257-A59C-08C8472605F9}" destId="{62812418-8D62-453F-B3F6-A2D241B9A314}" srcOrd="1" destOrd="0" presId="urn:microsoft.com/office/officeart/2005/8/layout/list1"/>
    <dgm:cxn modelId="{D8C6B550-29D3-4A82-9459-A5A127A33797}" type="presOf" srcId="{45EC82E6-1CBA-4D17-9797-F97458D3E93B}" destId="{B8A2C6FB-600E-4593-B6D9-1FFFD2AF7AAD}" srcOrd="0" destOrd="1" presId="urn:microsoft.com/office/officeart/2005/8/layout/list1"/>
    <dgm:cxn modelId="{22EA3F3A-4DBB-46D1-AAEA-34CA958D6BC8}" type="presOf" srcId="{E3068A3B-21DB-4389-8B42-807ECE35257C}" destId="{ABD8CF5A-D430-4EF4-ABB8-2C7E9F001398}" srcOrd="0" destOrd="2" presId="urn:microsoft.com/office/officeart/2005/8/layout/list1"/>
    <dgm:cxn modelId="{E4DB87AC-A5B2-4EDE-BA58-C66711B9043C}" type="presOf" srcId="{484FA305-9476-4B50-AB62-AB93D7CDF43C}" destId="{18E15DA3-A0D7-4FAB-AE15-3B3E654C82DF}" srcOrd="1" destOrd="0" presId="urn:microsoft.com/office/officeart/2005/8/layout/list1"/>
    <dgm:cxn modelId="{BD5F043D-264E-458B-B6A3-D3396870846D}" srcId="{D67222A4-9114-454F-8E9E-70C5F4B2F403}" destId="{448AECDF-8F1E-40F8-AEA7-2D4D5C4EA627}" srcOrd="1" destOrd="0" parTransId="{BB96E7DF-7361-4B2A-A13B-B9AE4B25C8D5}" sibTransId="{33AA3825-1EE1-454F-B4FD-449F44A2B05A}"/>
    <dgm:cxn modelId="{B12467E4-3EF2-4B54-97D1-A2789C3A126C}" type="presOf" srcId="{592C7A27-A17E-49CC-A747-7AC923227BAE}" destId="{ABD8CF5A-D430-4EF4-ABB8-2C7E9F001398}" srcOrd="0" destOrd="0" presId="urn:microsoft.com/office/officeart/2005/8/layout/list1"/>
    <dgm:cxn modelId="{018505E8-70BD-48C6-B3D4-3D9746E63589}" srcId="{53C1351F-B7E6-46E8-B2A9-11B50C0937CA}" destId="{63A89337-F650-476D-9DCC-170A1668A889}" srcOrd="0" destOrd="0" parTransId="{98EEC169-9027-454B-9CEA-7B285AC4C68D}" sibTransId="{438A35DF-1D76-42D0-9FA7-88599630CE18}"/>
    <dgm:cxn modelId="{F683E1D3-91F4-4373-9D17-ED5B56A05E87}" srcId="{D67222A4-9114-454F-8E9E-70C5F4B2F403}" destId="{1C2E41CE-0511-46B4-97D5-4689D5121854}" srcOrd="0" destOrd="0" parTransId="{FC6D004B-F62A-4207-A334-BD21C637DBDA}" sibTransId="{7F054C1D-202F-445A-B869-3981E8EB83A0}"/>
    <dgm:cxn modelId="{03436ED0-E2F2-46F6-90FE-30548B03F1FA}" type="presOf" srcId="{C5A1C047-4998-49B3-ADE6-4145ABA01F2F}" destId="{613D2E7B-CA54-42B0-A59B-EF24D6F8B612}" srcOrd="0" destOrd="0" presId="urn:microsoft.com/office/officeart/2005/8/layout/list1"/>
    <dgm:cxn modelId="{4938041F-072E-4A15-B3A6-DC497AFA68E4}" srcId="{C5A1C047-4998-49B3-ADE6-4145ABA01F2F}" destId="{371B5D8F-F3A7-4257-A59C-08C8472605F9}" srcOrd="0" destOrd="0" parTransId="{98FB206F-76F7-408A-A684-C36D410341BD}" sibTransId="{BB91DCA2-DA39-4F19-B708-47BF185F77DA}"/>
    <dgm:cxn modelId="{6FD05425-EAC4-4A31-8BD5-7F4D1DEB237A}" srcId="{C5A1C047-4998-49B3-ADE6-4145ABA01F2F}" destId="{53C1351F-B7E6-46E8-B2A9-11B50C0937CA}" srcOrd="1" destOrd="0" parTransId="{F7867A57-5165-4DED-9191-715D685A111A}" sibTransId="{8547F16B-2AA6-4C57-9722-BFCF5545BE11}"/>
    <dgm:cxn modelId="{00F77A27-8412-4AE6-BC87-2655729F0338}" srcId="{53C1351F-B7E6-46E8-B2A9-11B50C0937CA}" destId="{5C762843-5293-412D-BBDB-F0FA4E403A3E}" srcOrd="2" destOrd="0" parTransId="{13AC9670-374D-4716-B4EA-2B740534F35F}" sibTransId="{60EDC691-3BD4-4A50-83F8-1EA0181144CD}"/>
    <dgm:cxn modelId="{C879EBDA-5C2B-48C1-94D7-CCBE3AE630B0}" srcId="{371B5D8F-F3A7-4257-A59C-08C8472605F9}" destId="{5A100AFE-7D34-49BD-AA6B-581DF0E31FB2}" srcOrd="1" destOrd="0" parTransId="{0FEEFDEA-AF6B-4CE6-A00A-7D4DE6AE94C1}" sibTransId="{E694623A-8172-494D-B273-0DC90DB037EE}"/>
    <dgm:cxn modelId="{94A990BB-EB9B-4AA7-AA61-6BEF72728A1D}" type="presOf" srcId="{5A100AFE-7D34-49BD-AA6B-581DF0E31FB2}" destId="{EAE8CA36-AF33-4DA5-B62E-40BA039FA3A8}" srcOrd="0" destOrd="1" presId="urn:microsoft.com/office/officeart/2005/8/layout/list1"/>
    <dgm:cxn modelId="{A2863C28-19BC-4442-9A5C-BCB6518A54D3}" srcId="{C5A1C047-4998-49B3-ADE6-4145ABA01F2F}" destId="{484FA305-9476-4B50-AB62-AB93D7CDF43C}" srcOrd="2" destOrd="0" parTransId="{1C7572EE-F6C8-41E6-B28B-D106B25CE316}" sibTransId="{DC08B749-13B5-4363-814C-216EB0044766}"/>
    <dgm:cxn modelId="{852E572C-90C9-4755-843C-4BAC2025DBAE}" srcId="{484FA305-9476-4B50-AB62-AB93D7CDF43C}" destId="{592C7A27-A17E-49CC-A747-7AC923227BAE}" srcOrd="0" destOrd="0" parTransId="{A762CD17-4C93-4DCF-9ABF-E5DBC5C7772A}" sibTransId="{69C3AF46-D428-419F-AD2E-A62F8BE5BDF7}"/>
    <dgm:cxn modelId="{48D96F32-EE36-47B7-8FBD-1CCAA9F63F56}" type="presOf" srcId="{D67222A4-9114-454F-8E9E-70C5F4B2F403}" destId="{7FEADE23-2B82-456C-90C8-47C67D677D0B}" srcOrd="1" destOrd="0" presId="urn:microsoft.com/office/officeart/2005/8/layout/list1"/>
    <dgm:cxn modelId="{3479D7DF-8FEF-45CA-B68B-040F8648AD50}" type="presOf" srcId="{FC24A25A-2D72-47FC-AA2E-B9D5CD35A1D2}" destId="{ABD8CF5A-D430-4EF4-ABB8-2C7E9F001398}" srcOrd="0" destOrd="1" presId="urn:microsoft.com/office/officeart/2005/8/layout/list1"/>
    <dgm:cxn modelId="{A564B135-26EC-4E2C-B2D6-757982E12148}" type="presOf" srcId="{5C762843-5293-412D-BBDB-F0FA4E403A3E}" destId="{B8A2C6FB-600E-4593-B6D9-1FFFD2AF7AAD}" srcOrd="0" destOrd="2" presId="urn:microsoft.com/office/officeart/2005/8/layout/list1"/>
    <dgm:cxn modelId="{7D05A03F-F967-483D-AE71-A5F2D8047613}" type="presParOf" srcId="{613D2E7B-CA54-42B0-A59B-EF24D6F8B612}" destId="{8C1FF2C7-6308-4721-86F6-786E638D91A0}" srcOrd="0" destOrd="0" presId="urn:microsoft.com/office/officeart/2005/8/layout/list1"/>
    <dgm:cxn modelId="{06C686F9-53BE-4E87-BC06-6276D88BE964}" type="presParOf" srcId="{8C1FF2C7-6308-4721-86F6-786E638D91A0}" destId="{6C9C525D-CEB4-45C9-972C-6E1CF51A4A01}" srcOrd="0" destOrd="0" presId="urn:microsoft.com/office/officeart/2005/8/layout/list1"/>
    <dgm:cxn modelId="{85D3A5B0-3438-4CD6-AE51-265EE3CEB94C}" type="presParOf" srcId="{8C1FF2C7-6308-4721-86F6-786E638D91A0}" destId="{62812418-8D62-453F-B3F6-A2D241B9A314}" srcOrd="1" destOrd="0" presId="urn:microsoft.com/office/officeart/2005/8/layout/list1"/>
    <dgm:cxn modelId="{D80E697F-D042-4DBC-8119-1D3B8B0BC6A8}" type="presParOf" srcId="{613D2E7B-CA54-42B0-A59B-EF24D6F8B612}" destId="{476BDA47-A29A-4542-9C37-474FDEFDE566}" srcOrd="1" destOrd="0" presId="urn:microsoft.com/office/officeart/2005/8/layout/list1"/>
    <dgm:cxn modelId="{FF8104B5-1F0F-477A-89FB-535E85C77C67}" type="presParOf" srcId="{613D2E7B-CA54-42B0-A59B-EF24D6F8B612}" destId="{EAE8CA36-AF33-4DA5-B62E-40BA039FA3A8}" srcOrd="2" destOrd="0" presId="urn:microsoft.com/office/officeart/2005/8/layout/list1"/>
    <dgm:cxn modelId="{2AE3307E-01C6-42FF-B7A1-4369473B33DA}" type="presParOf" srcId="{613D2E7B-CA54-42B0-A59B-EF24D6F8B612}" destId="{D2766C59-4786-426C-82CD-89F748D5707F}" srcOrd="3" destOrd="0" presId="urn:microsoft.com/office/officeart/2005/8/layout/list1"/>
    <dgm:cxn modelId="{2FC67F18-3B21-4BF8-BD81-48F7C9641B2F}" type="presParOf" srcId="{613D2E7B-CA54-42B0-A59B-EF24D6F8B612}" destId="{F1E0FF67-C6F9-4BD4-8341-A95858C49F97}" srcOrd="4" destOrd="0" presId="urn:microsoft.com/office/officeart/2005/8/layout/list1"/>
    <dgm:cxn modelId="{9F37D8B9-8053-4A01-BE0A-F411121ED78D}" type="presParOf" srcId="{F1E0FF67-C6F9-4BD4-8341-A95858C49F97}" destId="{78AE5AF1-F747-476B-93DB-F8EA731A93C4}" srcOrd="0" destOrd="0" presId="urn:microsoft.com/office/officeart/2005/8/layout/list1"/>
    <dgm:cxn modelId="{EE4A9272-FF97-46C6-8B6C-13D77433401F}" type="presParOf" srcId="{F1E0FF67-C6F9-4BD4-8341-A95858C49F97}" destId="{9BFAAEC9-E80A-4847-A29F-4E35CA1C28A4}" srcOrd="1" destOrd="0" presId="urn:microsoft.com/office/officeart/2005/8/layout/list1"/>
    <dgm:cxn modelId="{E5718644-F750-496B-9C51-AA81EB324F7C}" type="presParOf" srcId="{613D2E7B-CA54-42B0-A59B-EF24D6F8B612}" destId="{6E365AB1-3627-4825-941C-6FAC095D0C27}" srcOrd="5" destOrd="0" presId="urn:microsoft.com/office/officeart/2005/8/layout/list1"/>
    <dgm:cxn modelId="{58A24154-2C34-435C-8AE2-65FB442C4190}" type="presParOf" srcId="{613D2E7B-CA54-42B0-A59B-EF24D6F8B612}" destId="{B8A2C6FB-600E-4593-B6D9-1FFFD2AF7AAD}" srcOrd="6" destOrd="0" presId="urn:microsoft.com/office/officeart/2005/8/layout/list1"/>
    <dgm:cxn modelId="{B398842E-F8C7-4CDB-AC10-F7A60EFFF6F2}" type="presParOf" srcId="{613D2E7B-CA54-42B0-A59B-EF24D6F8B612}" destId="{AE3751DA-AC67-40B4-899C-7F67E4556FA3}" srcOrd="7" destOrd="0" presId="urn:microsoft.com/office/officeart/2005/8/layout/list1"/>
    <dgm:cxn modelId="{F7227440-404F-49FC-939B-D4A2BA303E24}" type="presParOf" srcId="{613D2E7B-CA54-42B0-A59B-EF24D6F8B612}" destId="{1FC4C49C-B3D1-45F9-8FC2-F64B10152F11}" srcOrd="8" destOrd="0" presId="urn:microsoft.com/office/officeart/2005/8/layout/list1"/>
    <dgm:cxn modelId="{E36CA2AD-31A9-437D-9736-0DE3B9857847}" type="presParOf" srcId="{1FC4C49C-B3D1-45F9-8FC2-F64B10152F11}" destId="{91B6EB81-9593-4A25-8A3C-A0AA41928CBD}" srcOrd="0" destOrd="0" presId="urn:microsoft.com/office/officeart/2005/8/layout/list1"/>
    <dgm:cxn modelId="{DDF8FFC9-E5BA-440E-BDBB-00464A6ACAD0}" type="presParOf" srcId="{1FC4C49C-B3D1-45F9-8FC2-F64B10152F11}" destId="{18E15DA3-A0D7-4FAB-AE15-3B3E654C82DF}" srcOrd="1" destOrd="0" presId="urn:microsoft.com/office/officeart/2005/8/layout/list1"/>
    <dgm:cxn modelId="{3145C9BD-FF05-4C19-A77D-21CA7902C892}" type="presParOf" srcId="{613D2E7B-CA54-42B0-A59B-EF24D6F8B612}" destId="{FC476678-4969-4605-8259-98FC6242404A}" srcOrd="9" destOrd="0" presId="urn:microsoft.com/office/officeart/2005/8/layout/list1"/>
    <dgm:cxn modelId="{3A120C79-D25D-4B69-BE06-6A9E88FA8A99}" type="presParOf" srcId="{613D2E7B-CA54-42B0-A59B-EF24D6F8B612}" destId="{ABD8CF5A-D430-4EF4-ABB8-2C7E9F001398}" srcOrd="10" destOrd="0" presId="urn:microsoft.com/office/officeart/2005/8/layout/list1"/>
    <dgm:cxn modelId="{23868506-2185-4E0A-999B-DDDD4D02A933}" type="presParOf" srcId="{613D2E7B-CA54-42B0-A59B-EF24D6F8B612}" destId="{57CC14AD-CB2A-4AC1-96AA-2AB332803D0F}" srcOrd="11" destOrd="0" presId="urn:microsoft.com/office/officeart/2005/8/layout/list1"/>
    <dgm:cxn modelId="{2EA92522-5D0B-47CC-9BB0-D768F61D66D1}" type="presParOf" srcId="{613D2E7B-CA54-42B0-A59B-EF24D6F8B612}" destId="{9DE6223A-B386-4315-A5E4-6241B8E78B07}" srcOrd="12" destOrd="0" presId="urn:microsoft.com/office/officeart/2005/8/layout/list1"/>
    <dgm:cxn modelId="{F221B9BC-C055-4C7A-916A-F85F97886D09}" type="presParOf" srcId="{9DE6223A-B386-4315-A5E4-6241B8E78B07}" destId="{7A2D3108-B3BE-47BC-B529-A00496D62243}" srcOrd="0" destOrd="0" presId="urn:microsoft.com/office/officeart/2005/8/layout/list1"/>
    <dgm:cxn modelId="{7C3199DC-BED3-4273-854B-3E03D2CA4D95}" type="presParOf" srcId="{9DE6223A-B386-4315-A5E4-6241B8E78B07}" destId="{7FEADE23-2B82-456C-90C8-47C67D677D0B}" srcOrd="1" destOrd="0" presId="urn:microsoft.com/office/officeart/2005/8/layout/list1"/>
    <dgm:cxn modelId="{6250FE42-7400-450E-80BD-B9DD9AFDB6AD}" type="presParOf" srcId="{613D2E7B-CA54-42B0-A59B-EF24D6F8B612}" destId="{450B6F29-8D22-459F-A7CD-5CF27719F1D0}" srcOrd="13" destOrd="0" presId="urn:microsoft.com/office/officeart/2005/8/layout/list1"/>
    <dgm:cxn modelId="{238B42A1-B388-464B-BF44-038C052FA8EA}" type="presParOf" srcId="{613D2E7B-CA54-42B0-A59B-EF24D6F8B612}" destId="{70188443-040A-4959-BBBD-97ADFFBB49A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4303D0-C4A8-4031-906A-94180592B848}" type="doc">
      <dgm:prSet loTypeId="urn:microsoft.com/office/officeart/2005/8/layout/h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91077F0C-2EF0-4AB8-8F2F-8C440563270C}">
      <dgm:prSet phldrT="[Text]"/>
      <dgm:spPr/>
      <dgm:t>
        <a:bodyPr/>
        <a:lstStyle/>
        <a:p>
          <a:r>
            <a:rPr lang="hr-HR"/>
            <a:t>FAZA KUPNJE</a:t>
          </a:r>
        </a:p>
      </dgm:t>
    </dgm:pt>
    <dgm:pt modelId="{A8374927-652F-4364-A21F-9D24D11898A7}" type="parTrans" cxnId="{91E190F2-B246-4138-84BD-1472289F6D1A}">
      <dgm:prSet/>
      <dgm:spPr/>
      <dgm:t>
        <a:bodyPr/>
        <a:lstStyle/>
        <a:p>
          <a:endParaRPr lang="hr-HR"/>
        </a:p>
      </dgm:t>
    </dgm:pt>
    <dgm:pt modelId="{3D08CDFE-46A2-43A0-920C-9284DDFBB5DD}" type="sibTrans" cxnId="{91E190F2-B246-4138-84BD-1472289F6D1A}">
      <dgm:prSet/>
      <dgm:spPr/>
      <dgm:t>
        <a:bodyPr/>
        <a:lstStyle/>
        <a:p>
          <a:endParaRPr lang="hr-HR"/>
        </a:p>
      </dgm:t>
    </dgm:pt>
    <dgm:pt modelId="{58813D95-6B01-4385-B68C-C3F8D78AD014}">
      <dgm:prSet phldrT="[Text]"/>
      <dgm:spPr/>
      <dgm:t>
        <a:bodyPr/>
        <a:lstStyle/>
        <a:p>
          <a:r>
            <a:rPr lang="hr-HR"/>
            <a:t>analiza koji čimbenici utječu na izbor određenog proizvoda/usluge</a:t>
          </a:r>
        </a:p>
      </dgm:t>
    </dgm:pt>
    <dgm:pt modelId="{E29D0EAD-C434-4371-A167-C4716F959BA0}" type="parTrans" cxnId="{9CF31BDF-3566-4FA2-B738-877F7738F8D9}">
      <dgm:prSet/>
      <dgm:spPr/>
      <dgm:t>
        <a:bodyPr/>
        <a:lstStyle/>
        <a:p>
          <a:endParaRPr lang="hr-HR"/>
        </a:p>
      </dgm:t>
    </dgm:pt>
    <dgm:pt modelId="{C64E16CD-AB45-43EC-A656-142E6C403288}" type="sibTrans" cxnId="{9CF31BDF-3566-4FA2-B738-877F7738F8D9}">
      <dgm:prSet/>
      <dgm:spPr/>
      <dgm:t>
        <a:bodyPr/>
        <a:lstStyle/>
        <a:p>
          <a:endParaRPr lang="hr-HR"/>
        </a:p>
      </dgm:t>
    </dgm:pt>
    <dgm:pt modelId="{9386F868-A765-4752-BA07-3405B970DEB0}">
      <dgm:prSet phldrT="[Text]"/>
      <dgm:spPr/>
      <dgm:t>
        <a:bodyPr/>
        <a:lstStyle/>
        <a:p>
          <a:r>
            <a:rPr lang="hr-HR"/>
            <a:t>FAZA KONZUMIRANJA</a:t>
          </a:r>
        </a:p>
      </dgm:t>
    </dgm:pt>
    <dgm:pt modelId="{CF5A3637-9E5A-4E61-990A-3891B4EE0193}" type="parTrans" cxnId="{F8FF3699-759A-4C59-AA81-0989B32D1AFA}">
      <dgm:prSet/>
      <dgm:spPr/>
      <dgm:t>
        <a:bodyPr/>
        <a:lstStyle/>
        <a:p>
          <a:endParaRPr lang="hr-HR"/>
        </a:p>
      </dgm:t>
    </dgm:pt>
    <dgm:pt modelId="{31EA3A3D-C107-44D5-99A4-F3B07EA0F91B}" type="sibTrans" cxnId="{F8FF3699-759A-4C59-AA81-0989B32D1AFA}">
      <dgm:prSet/>
      <dgm:spPr/>
      <dgm:t>
        <a:bodyPr/>
        <a:lstStyle/>
        <a:p>
          <a:endParaRPr lang="hr-HR"/>
        </a:p>
      </dgm:t>
    </dgm:pt>
    <dgm:pt modelId="{B5A3F023-F5DE-4700-9B67-337184C00D93}">
      <dgm:prSet phldrT="[Text]"/>
      <dgm:spPr/>
      <dgm:t>
        <a:bodyPr/>
        <a:lstStyle/>
        <a:p>
          <a:r>
            <a:rPr lang="hr-HR"/>
            <a:t>analiza kako konzumiranje i iskustvo utječu na daljnje ponašanje potrošača</a:t>
          </a:r>
        </a:p>
      </dgm:t>
    </dgm:pt>
    <dgm:pt modelId="{6E8377BC-A592-451E-8149-38F4D34F1B39}" type="parTrans" cxnId="{2D896303-DF13-40A6-95E6-52F48A8C8823}">
      <dgm:prSet/>
      <dgm:spPr/>
      <dgm:t>
        <a:bodyPr/>
        <a:lstStyle/>
        <a:p>
          <a:endParaRPr lang="hr-HR"/>
        </a:p>
      </dgm:t>
    </dgm:pt>
    <dgm:pt modelId="{C83A935D-3B5D-4AD6-A58D-39BBD31FB945}" type="sibTrans" cxnId="{2D896303-DF13-40A6-95E6-52F48A8C8823}">
      <dgm:prSet/>
      <dgm:spPr/>
      <dgm:t>
        <a:bodyPr/>
        <a:lstStyle/>
        <a:p>
          <a:endParaRPr lang="hr-HR"/>
        </a:p>
      </dgm:t>
    </dgm:pt>
    <dgm:pt modelId="{594041C4-63D6-41D2-90DA-B49760A77239}">
      <dgm:prSet phldrT="[Text]"/>
      <dgm:spPr/>
      <dgm:t>
        <a:bodyPr/>
        <a:lstStyle/>
        <a:p>
          <a:r>
            <a:rPr lang="hr-HR"/>
            <a:t>FAZA ODLAGANJA</a:t>
          </a:r>
        </a:p>
      </dgm:t>
    </dgm:pt>
    <dgm:pt modelId="{4BBA18E4-9E7F-4BC4-9E2C-B5EBA9D34B1A}" type="parTrans" cxnId="{3E8D6AA3-CE7A-4AE9-8117-F52DA3A8F7AB}">
      <dgm:prSet/>
      <dgm:spPr/>
      <dgm:t>
        <a:bodyPr/>
        <a:lstStyle/>
        <a:p>
          <a:endParaRPr lang="hr-HR"/>
        </a:p>
      </dgm:t>
    </dgm:pt>
    <dgm:pt modelId="{D24A10DD-F8F1-44EA-9741-888FFCE565C4}" type="sibTrans" cxnId="{3E8D6AA3-CE7A-4AE9-8117-F52DA3A8F7AB}">
      <dgm:prSet/>
      <dgm:spPr/>
      <dgm:t>
        <a:bodyPr/>
        <a:lstStyle/>
        <a:p>
          <a:endParaRPr lang="hr-HR"/>
        </a:p>
      </dgm:t>
    </dgm:pt>
    <dgm:pt modelId="{AAAFB9E9-6033-4753-BC1F-121B896A1E9F}">
      <dgm:prSet phldrT="[Text]"/>
      <dgm:spPr/>
      <dgm:t>
        <a:bodyPr/>
        <a:lstStyle/>
        <a:p>
          <a:r>
            <a:rPr lang="hr-HR"/>
            <a:t>analiza što potrošači čine s neiskorištenim proizvodom ili onim što je preostalo</a:t>
          </a:r>
        </a:p>
      </dgm:t>
    </dgm:pt>
    <dgm:pt modelId="{E9D242C5-61A7-4B15-99A2-8575E690BFD5}" type="parTrans" cxnId="{B5FC4AA1-DC2C-41BE-993C-71A52348A258}">
      <dgm:prSet/>
      <dgm:spPr/>
      <dgm:t>
        <a:bodyPr/>
        <a:lstStyle/>
        <a:p>
          <a:endParaRPr lang="hr-HR"/>
        </a:p>
      </dgm:t>
    </dgm:pt>
    <dgm:pt modelId="{194B81C1-82A3-4E45-B4E6-3E629FCCABAE}" type="sibTrans" cxnId="{B5FC4AA1-DC2C-41BE-993C-71A52348A258}">
      <dgm:prSet/>
      <dgm:spPr/>
      <dgm:t>
        <a:bodyPr/>
        <a:lstStyle/>
        <a:p>
          <a:endParaRPr lang="hr-HR"/>
        </a:p>
      </dgm:t>
    </dgm:pt>
    <dgm:pt modelId="{F538030A-DB4B-4306-9BE7-BB7AD52940E0}">
      <dgm:prSet phldrT="[Text]"/>
      <dgm:spPr/>
      <dgm:t>
        <a:bodyPr/>
        <a:lstStyle/>
        <a:p>
          <a:r>
            <a:rPr lang="hr-HR"/>
            <a:t>sve aktualnije zbog zaštite okoliša</a:t>
          </a:r>
        </a:p>
      </dgm:t>
    </dgm:pt>
    <dgm:pt modelId="{1F04E10C-2945-4638-985C-E4B3E2999195}" type="parTrans" cxnId="{862FAE9F-D54C-4A63-9340-13ED1EE6DEAD}">
      <dgm:prSet/>
      <dgm:spPr/>
      <dgm:t>
        <a:bodyPr/>
        <a:lstStyle/>
        <a:p>
          <a:endParaRPr lang="hr-HR"/>
        </a:p>
      </dgm:t>
    </dgm:pt>
    <dgm:pt modelId="{D239AE21-F809-45C1-9D24-8F36C250FF8B}" type="sibTrans" cxnId="{862FAE9F-D54C-4A63-9340-13ED1EE6DEAD}">
      <dgm:prSet/>
      <dgm:spPr/>
      <dgm:t>
        <a:bodyPr/>
        <a:lstStyle/>
        <a:p>
          <a:endParaRPr lang="hr-HR"/>
        </a:p>
      </dgm:t>
    </dgm:pt>
    <dgm:pt modelId="{60D20018-A4BE-446F-BB21-79E282786379}" type="pres">
      <dgm:prSet presAssocID="{084303D0-C4A8-4031-906A-94180592B8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B5BD901-B4F4-4FC0-A959-FA6FE2E5FABB}" type="pres">
      <dgm:prSet presAssocID="{91077F0C-2EF0-4AB8-8F2F-8C440563270C}" presName="composite" presStyleCnt="0"/>
      <dgm:spPr/>
    </dgm:pt>
    <dgm:pt modelId="{C2A211DA-B668-4860-B775-08BA08209BD0}" type="pres">
      <dgm:prSet presAssocID="{91077F0C-2EF0-4AB8-8F2F-8C440563270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15DB87-933C-4359-9F23-3A08013C8883}" type="pres">
      <dgm:prSet presAssocID="{91077F0C-2EF0-4AB8-8F2F-8C440563270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E0D6DD-BDFB-4938-BA2D-3E56B61FC32B}" type="pres">
      <dgm:prSet presAssocID="{3D08CDFE-46A2-43A0-920C-9284DDFBB5DD}" presName="space" presStyleCnt="0"/>
      <dgm:spPr/>
    </dgm:pt>
    <dgm:pt modelId="{C717EEE9-EA6C-4563-A4EC-F0CA8E9B2E06}" type="pres">
      <dgm:prSet presAssocID="{9386F868-A765-4752-BA07-3405B970DEB0}" presName="composite" presStyleCnt="0"/>
      <dgm:spPr/>
    </dgm:pt>
    <dgm:pt modelId="{EE93B7D9-83BD-499E-A6C5-6085138420C4}" type="pres">
      <dgm:prSet presAssocID="{9386F868-A765-4752-BA07-3405B970DEB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0AB73A-7FC9-41C6-AB17-B9DFE5C6AEA5}" type="pres">
      <dgm:prSet presAssocID="{9386F868-A765-4752-BA07-3405B970DEB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B567677-3E02-4566-963F-A7938BD45862}" type="pres">
      <dgm:prSet presAssocID="{31EA3A3D-C107-44D5-99A4-F3B07EA0F91B}" presName="space" presStyleCnt="0"/>
      <dgm:spPr/>
    </dgm:pt>
    <dgm:pt modelId="{320385C5-B1E4-46E5-8012-36FDBB7EAF44}" type="pres">
      <dgm:prSet presAssocID="{594041C4-63D6-41D2-90DA-B49760A77239}" presName="composite" presStyleCnt="0"/>
      <dgm:spPr/>
    </dgm:pt>
    <dgm:pt modelId="{0A5DF7DF-A1F7-4F24-8724-406A7FA9877B}" type="pres">
      <dgm:prSet presAssocID="{594041C4-63D6-41D2-90DA-B49760A7723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33F315-7145-407F-89A8-4BEBE776ADC0}" type="pres">
      <dgm:prSet presAssocID="{594041C4-63D6-41D2-90DA-B49760A7723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82619A6-F460-4832-B670-94A6B5BA849B}" type="presOf" srcId="{594041C4-63D6-41D2-90DA-B49760A77239}" destId="{0A5DF7DF-A1F7-4F24-8724-406A7FA9877B}" srcOrd="0" destOrd="0" presId="urn:microsoft.com/office/officeart/2005/8/layout/hList1"/>
    <dgm:cxn modelId="{862FAE9F-D54C-4A63-9340-13ED1EE6DEAD}" srcId="{594041C4-63D6-41D2-90DA-B49760A77239}" destId="{F538030A-DB4B-4306-9BE7-BB7AD52940E0}" srcOrd="1" destOrd="0" parTransId="{1F04E10C-2945-4638-985C-E4B3E2999195}" sibTransId="{D239AE21-F809-45C1-9D24-8F36C250FF8B}"/>
    <dgm:cxn modelId="{B5FC4AA1-DC2C-41BE-993C-71A52348A258}" srcId="{594041C4-63D6-41D2-90DA-B49760A77239}" destId="{AAAFB9E9-6033-4753-BC1F-121B896A1E9F}" srcOrd="0" destOrd="0" parTransId="{E9D242C5-61A7-4B15-99A2-8575E690BFD5}" sibTransId="{194B81C1-82A3-4E45-B4E6-3E629FCCABAE}"/>
    <dgm:cxn modelId="{F56B14CC-9D43-4418-A385-5B76D1AF0FFF}" type="presOf" srcId="{91077F0C-2EF0-4AB8-8F2F-8C440563270C}" destId="{C2A211DA-B668-4860-B775-08BA08209BD0}" srcOrd="0" destOrd="0" presId="urn:microsoft.com/office/officeart/2005/8/layout/hList1"/>
    <dgm:cxn modelId="{47D3F2D9-4DC0-42D6-AB36-3AD5C7413BD7}" type="presOf" srcId="{9386F868-A765-4752-BA07-3405B970DEB0}" destId="{EE93B7D9-83BD-499E-A6C5-6085138420C4}" srcOrd="0" destOrd="0" presId="urn:microsoft.com/office/officeart/2005/8/layout/hList1"/>
    <dgm:cxn modelId="{3D5D2E83-3D2C-4673-AF84-953762A5049C}" type="presOf" srcId="{084303D0-C4A8-4031-906A-94180592B848}" destId="{60D20018-A4BE-446F-BB21-79E282786379}" srcOrd="0" destOrd="0" presId="urn:microsoft.com/office/officeart/2005/8/layout/hList1"/>
    <dgm:cxn modelId="{3E8D6AA3-CE7A-4AE9-8117-F52DA3A8F7AB}" srcId="{084303D0-C4A8-4031-906A-94180592B848}" destId="{594041C4-63D6-41D2-90DA-B49760A77239}" srcOrd="2" destOrd="0" parTransId="{4BBA18E4-9E7F-4BC4-9E2C-B5EBA9D34B1A}" sibTransId="{D24A10DD-F8F1-44EA-9741-888FFCE565C4}"/>
    <dgm:cxn modelId="{37C6C6C1-2E39-4A9A-864E-2292F381F0B6}" type="presOf" srcId="{F538030A-DB4B-4306-9BE7-BB7AD52940E0}" destId="{AC33F315-7145-407F-89A8-4BEBE776ADC0}" srcOrd="0" destOrd="1" presId="urn:microsoft.com/office/officeart/2005/8/layout/hList1"/>
    <dgm:cxn modelId="{CE8525B3-D50B-498D-9361-773FAD62F05B}" type="presOf" srcId="{AAAFB9E9-6033-4753-BC1F-121B896A1E9F}" destId="{AC33F315-7145-407F-89A8-4BEBE776ADC0}" srcOrd="0" destOrd="0" presId="urn:microsoft.com/office/officeart/2005/8/layout/hList1"/>
    <dgm:cxn modelId="{9CF31BDF-3566-4FA2-B738-877F7738F8D9}" srcId="{91077F0C-2EF0-4AB8-8F2F-8C440563270C}" destId="{58813D95-6B01-4385-B68C-C3F8D78AD014}" srcOrd="0" destOrd="0" parTransId="{E29D0EAD-C434-4371-A167-C4716F959BA0}" sibTransId="{C64E16CD-AB45-43EC-A656-142E6C403288}"/>
    <dgm:cxn modelId="{66B04004-58C0-48F5-88D2-C2D623C94D3D}" type="presOf" srcId="{58813D95-6B01-4385-B68C-C3F8D78AD014}" destId="{8215DB87-933C-4359-9F23-3A08013C8883}" srcOrd="0" destOrd="0" presId="urn:microsoft.com/office/officeart/2005/8/layout/hList1"/>
    <dgm:cxn modelId="{F8FF3699-759A-4C59-AA81-0989B32D1AFA}" srcId="{084303D0-C4A8-4031-906A-94180592B848}" destId="{9386F868-A765-4752-BA07-3405B970DEB0}" srcOrd="1" destOrd="0" parTransId="{CF5A3637-9E5A-4E61-990A-3891B4EE0193}" sibTransId="{31EA3A3D-C107-44D5-99A4-F3B07EA0F91B}"/>
    <dgm:cxn modelId="{2D896303-DF13-40A6-95E6-52F48A8C8823}" srcId="{9386F868-A765-4752-BA07-3405B970DEB0}" destId="{B5A3F023-F5DE-4700-9B67-337184C00D93}" srcOrd="0" destOrd="0" parTransId="{6E8377BC-A592-451E-8149-38F4D34F1B39}" sibTransId="{C83A935D-3B5D-4AD6-A58D-39BBD31FB945}"/>
    <dgm:cxn modelId="{91E190F2-B246-4138-84BD-1472289F6D1A}" srcId="{084303D0-C4A8-4031-906A-94180592B848}" destId="{91077F0C-2EF0-4AB8-8F2F-8C440563270C}" srcOrd="0" destOrd="0" parTransId="{A8374927-652F-4364-A21F-9D24D11898A7}" sibTransId="{3D08CDFE-46A2-43A0-920C-9284DDFBB5DD}"/>
    <dgm:cxn modelId="{4FC38952-B998-4A7F-855A-D8218CB6C738}" type="presOf" srcId="{B5A3F023-F5DE-4700-9B67-337184C00D93}" destId="{270AB73A-7FC9-41C6-AB17-B9DFE5C6AEA5}" srcOrd="0" destOrd="0" presId="urn:microsoft.com/office/officeart/2005/8/layout/hList1"/>
    <dgm:cxn modelId="{68C1D756-22F1-4FCB-BA82-75231BE7B88F}" type="presParOf" srcId="{60D20018-A4BE-446F-BB21-79E282786379}" destId="{EB5BD901-B4F4-4FC0-A959-FA6FE2E5FABB}" srcOrd="0" destOrd="0" presId="urn:microsoft.com/office/officeart/2005/8/layout/hList1"/>
    <dgm:cxn modelId="{CEAC6DA0-ACBF-4557-8A50-C97ADDED4EEB}" type="presParOf" srcId="{EB5BD901-B4F4-4FC0-A959-FA6FE2E5FABB}" destId="{C2A211DA-B668-4860-B775-08BA08209BD0}" srcOrd="0" destOrd="0" presId="urn:microsoft.com/office/officeart/2005/8/layout/hList1"/>
    <dgm:cxn modelId="{D1084C34-AE85-4296-B646-798AD2D1D697}" type="presParOf" srcId="{EB5BD901-B4F4-4FC0-A959-FA6FE2E5FABB}" destId="{8215DB87-933C-4359-9F23-3A08013C8883}" srcOrd="1" destOrd="0" presId="urn:microsoft.com/office/officeart/2005/8/layout/hList1"/>
    <dgm:cxn modelId="{5F772EEB-19B8-4CA9-89BE-8AB1B0A8884F}" type="presParOf" srcId="{60D20018-A4BE-446F-BB21-79E282786379}" destId="{5FE0D6DD-BDFB-4938-BA2D-3E56B61FC32B}" srcOrd="1" destOrd="0" presId="urn:microsoft.com/office/officeart/2005/8/layout/hList1"/>
    <dgm:cxn modelId="{5E179A17-58E1-4B00-AD15-1710DB214F9E}" type="presParOf" srcId="{60D20018-A4BE-446F-BB21-79E282786379}" destId="{C717EEE9-EA6C-4563-A4EC-F0CA8E9B2E06}" srcOrd="2" destOrd="0" presId="urn:microsoft.com/office/officeart/2005/8/layout/hList1"/>
    <dgm:cxn modelId="{59D85BD3-3605-47F7-B88F-62237398D3E0}" type="presParOf" srcId="{C717EEE9-EA6C-4563-A4EC-F0CA8E9B2E06}" destId="{EE93B7D9-83BD-499E-A6C5-6085138420C4}" srcOrd="0" destOrd="0" presId="urn:microsoft.com/office/officeart/2005/8/layout/hList1"/>
    <dgm:cxn modelId="{7720617B-8C8C-48D5-BF62-47F71E5BAB67}" type="presParOf" srcId="{C717EEE9-EA6C-4563-A4EC-F0CA8E9B2E06}" destId="{270AB73A-7FC9-41C6-AB17-B9DFE5C6AEA5}" srcOrd="1" destOrd="0" presId="urn:microsoft.com/office/officeart/2005/8/layout/hList1"/>
    <dgm:cxn modelId="{DE747DB4-0A19-4A8C-8C0F-D403AE98B1A8}" type="presParOf" srcId="{60D20018-A4BE-446F-BB21-79E282786379}" destId="{8B567677-3E02-4566-963F-A7938BD45862}" srcOrd="3" destOrd="0" presId="urn:microsoft.com/office/officeart/2005/8/layout/hList1"/>
    <dgm:cxn modelId="{A975A1A8-56A7-41DE-9B70-E16671A6F864}" type="presParOf" srcId="{60D20018-A4BE-446F-BB21-79E282786379}" destId="{320385C5-B1E4-46E5-8012-36FDBB7EAF44}" srcOrd="4" destOrd="0" presId="urn:microsoft.com/office/officeart/2005/8/layout/hList1"/>
    <dgm:cxn modelId="{CDF2CC7D-82B6-4A32-9106-9A3C5BF9C958}" type="presParOf" srcId="{320385C5-B1E4-46E5-8012-36FDBB7EAF44}" destId="{0A5DF7DF-A1F7-4F24-8724-406A7FA9877B}" srcOrd="0" destOrd="0" presId="urn:microsoft.com/office/officeart/2005/8/layout/hList1"/>
    <dgm:cxn modelId="{44AC406F-F527-4818-994D-FDCE03E4F025}" type="presParOf" srcId="{320385C5-B1E4-46E5-8012-36FDBB7EAF44}" destId="{AC33F315-7145-407F-89A8-4BEBE776ADC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6FE2B-0D9E-4B4D-8219-290CC302318B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0AEA514-E561-40C0-96C9-F3EFAE232D69}">
      <dgm:prSet phldrT="[Text]"/>
      <dgm:spPr/>
      <dgm:t>
        <a:bodyPr/>
        <a:lstStyle/>
        <a:p>
          <a:r>
            <a:rPr lang="hr-HR" dirty="0" smtClean="0"/>
            <a:t>POJEDINCI </a:t>
          </a:r>
          <a:endParaRPr lang="hr-HR" dirty="0"/>
        </a:p>
      </dgm:t>
    </dgm:pt>
    <dgm:pt modelId="{36DB2F4C-ACDA-48DC-97FD-FECF3570CB06}" type="parTrans" cxnId="{4BCEAFCD-3B43-42A8-A989-5F499057FC72}">
      <dgm:prSet/>
      <dgm:spPr/>
      <dgm:t>
        <a:bodyPr/>
        <a:lstStyle/>
        <a:p>
          <a:endParaRPr lang="hr-HR"/>
        </a:p>
      </dgm:t>
    </dgm:pt>
    <dgm:pt modelId="{95DF818F-A02B-4DDC-AA1D-E9C232C8496C}" type="sibTrans" cxnId="{4BCEAFCD-3B43-42A8-A989-5F499057FC72}">
      <dgm:prSet/>
      <dgm:spPr/>
      <dgm:t>
        <a:bodyPr/>
        <a:lstStyle/>
        <a:p>
          <a:endParaRPr lang="hr-HR"/>
        </a:p>
      </dgm:t>
    </dgm:pt>
    <dgm:pt modelId="{0C327927-8137-4631-9B49-1DBB4C3716B3}">
      <dgm:prSet/>
      <dgm:spPr/>
      <dgm:t>
        <a:bodyPr/>
        <a:lstStyle/>
        <a:p>
          <a:r>
            <a:rPr lang="pl-PL" dirty="0" smtClean="0"/>
            <a:t>to je svatko od nas u svakodnevnim životnim situacijama u svrhu vlastite uporabe</a:t>
          </a:r>
          <a:endParaRPr lang="hr-HR" dirty="0"/>
        </a:p>
      </dgm:t>
    </dgm:pt>
    <dgm:pt modelId="{EC4F24E3-B479-400C-BB9A-833022FE612C}" type="parTrans" cxnId="{EA66A5C8-F240-497F-B52F-5F89F67690A3}">
      <dgm:prSet/>
      <dgm:spPr/>
      <dgm:t>
        <a:bodyPr/>
        <a:lstStyle/>
        <a:p>
          <a:endParaRPr lang="hr-HR"/>
        </a:p>
      </dgm:t>
    </dgm:pt>
    <dgm:pt modelId="{B7036396-CE6B-458D-AD3C-9BD36F34A096}" type="sibTrans" cxnId="{EA66A5C8-F240-497F-B52F-5F89F67690A3}">
      <dgm:prSet/>
      <dgm:spPr/>
      <dgm:t>
        <a:bodyPr/>
        <a:lstStyle/>
        <a:p>
          <a:endParaRPr lang="hr-HR"/>
        </a:p>
      </dgm:t>
    </dgm:pt>
    <dgm:pt modelId="{61C994A2-8BF0-4A53-AFE2-55D1924227ED}">
      <dgm:prSet/>
      <dgm:spPr/>
      <dgm:t>
        <a:bodyPr/>
        <a:lstStyle/>
        <a:p>
          <a:r>
            <a:rPr lang="hr-HR" dirty="0" smtClean="0"/>
            <a:t>ORGANIZACIJE</a:t>
          </a:r>
          <a:endParaRPr lang="hr-HR" dirty="0"/>
        </a:p>
      </dgm:t>
    </dgm:pt>
    <dgm:pt modelId="{36CF00A8-D9A9-40D8-AB19-E8AF67376239}" type="parTrans" cxnId="{8565A56F-2AEF-40D9-8C87-6444AA91C463}">
      <dgm:prSet/>
      <dgm:spPr/>
      <dgm:t>
        <a:bodyPr/>
        <a:lstStyle/>
        <a:p>
          <a:endParaRPr lang="hr-HR"/>
        </a:p>
      </dgm:t>
    </dgm:pt>
    <dgm:pt modelId="{F5E7812E-48F6-4995-A3A2-AA033299361F}" type="sibTrans" cxnId="{8565A56F-2AEF-40D9-8C87-6444AA91C463}">
      <dgm:prSet/>
      <dgm:spPr/>
      <dgm:t>
        <a:bodyPr/>
        <a:lstStyle/>
        <a:p>
          <a:endParaRPr lang="hr-HR"/>
        </a:p>
      </dgm:t>
    </dgm:pt>
    <dgm:pt modelId="{B65055B2-5334-44A2-BB33-ACEF79AFCAF8}">
      <dgm:prSet/>
      <dgm:spPr/>
      <dgm:t>
        <a:bodyPr/>
        <a:lstStyle/>
        <a:p>
          <a:r>
            <a:rPr lang="hr-HR" dirty="0" smtClean="0"/>
            <a:t>različite profitne i neprofitne organizacije koje  kupuju i koriste proizvode i usluge nužne za obavljanje njihove djelatnosti</a:t>
          </a:r>
          <a:endParaRPr lang="hr-HR" dirty="0"/>
        </a:p>
      </dgm:t>
    </dgm:pt>
    <dgm:pt modelId="{638AAE1F-E74A-47D9-94F9-CEE41ED44548}" type="parTrans" cxnId="{F91441B8-5746-4BB9-98DD-B34B7F405AFE}">
      <dgm:prSet/>
      <dgm:spPr/>
      <dgm:t>
        <a:bodyPr/>
        <a:lstStyle/>
        <a:p>
          <a:endParaRPr lang="hr-HR"/>
        </a:p>
      </dgm:t>
    </dgm:pt>
    <dgm:pt modelId="{A50F8E9B-98AA-4C20-98EA-E392ADEAA102}" type="sibTrans" cxnId="{F91441B8-5746-4BB9-98DD-B34B7F405AFE}">
      <dgm:prSet/>
      <dgm:spPr/>
      <dgm:t>
        <a:bodyPr/>
        <a:lstStyle/>
        <a:p>
          <a:endParaRPr lang="hr-HR"/>
        </a:p>
      </dgm:t>
    </dgm:pt>
    <dgm:pt modelId="{F5215136-499C-47E2-BE21-C77D42BF0518}" type="pres">
      <dgm:prSet presAssocID="{C876FE2B-0D9E-4B4D-8219-290CC302318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C7D7371-E86B-48D5-ACAB-E9739A88A40C}" type="pres">
      <dgm:prSet presAssocID="{C876FE2B-0D9E-4B4D-8219-290CC302318B}" presName="ribbon" presStyleLbl="node1" presStyleIdx="0" presStyleCnt="1"/>
      <dgm:spPr/>
    </dgm:pt>
    <dgm:pt modelId="{A89F7DB0-BF6E-4754-A411-EC650739DDF8}" type="pres">
      <dgm:prSet presAssocID="{C876FE2B-0D9E-4B4D-8219-290CC302318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2E14AE-DCF7-4D92-AF30-07F25816E854}" type="pres">
      <dgm:prSet presAssocID="{C876FE2B-0D9E-4B4D-8219-290CC302318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565A56F-2AEF-40D9-8C87-6444AA91C463}" srcId="{C876FE2B-0D9E-4B4D-8219-290CC302318B}" destId="{61C994A2-8BF0-4A53-AFE2-55D1924227ED}" srcOrd="1" destOrd="0" parTransId="{36CF00A8-D9A9-40D8-AB19-E8AF67376239}" sibTransId="{F5E7812E-48F6-4995-A3A2-AA033299361F}"/>
    <dgm:cxn modelId="{64F50F41-4EE4-457B-B08A-44A6E5BB7971}" type="presOf" srcId="{C876FE2B-0D9E-4B4D-8219-290CC302318B}" destId="{F5215136-499C-47E2-BE21-C77D42BF0518}" srcOrd="0" destOrd="0" presId="urn:microsoft.com/office/officeart/2005/8/layout/arrow6"/>
    <dgm:cxn modelId="{3C88A122-0E0C-400C-B268-88C009A44FB8}" type="presOf" srcId="{61C994A2-8BF0-4A53-AFE2-55D1924227ED}" destId="{6A2E14AE-DCF7-4D92-AF30-07F25816E854}" srcOrd="0" destOrd="0" presId="urn:microsoft.com/office/officeart/2005/8/layout/arrow6"/>
    <dgm:cxn modelId="{188F5D2A-36B4-4E73-A62B-E338FD66C4BB}" type="presOf" srcId="{0C327927-8137-4631-9B49-1DBB4C3716B3}" destId="{A89F7DB0-BF6E-4754-A411-EC650739DDF8}" srcOrd="0" destOrd="1" presId="urn:microsoft.com/office/officeart/2005/8/layout/arrow6"/>
    <dgm:cxn modelId="{EA66A5C8-F240-497F-B52F-5F89F67690A3}" srcId="{C0AEA514-E561-40C0-96C9-F3EFAE232D69}" destId="{0C327927-8137-4631-9B49-1DBB4C3716B3}" srcOrd="0" destOrd="0" parTransId="{EC4F24E3-B479-400C-BB9A-833022FE612C}" sibTransId="{B7036396-CE6B-458D-AD3C-9BD36F34A096}"/>
    <dgm:cxn modelId="{FADB3905-6E67-4088-8788-01A782CD50AD}" type="presOf" srcId="{C0AEA514-E561-40C0-96C9-F3EFAE232D69}" destId="{A89F7DB0-BF6E-4754-A411-EC650739DDF8}" srcOrd="0" destOrd="0" presId="urn:microsoft.com/office/officeart/2005/8/layout/arrow6"/>
    <dgm:cxn modelId="{F91441B8-5746-4BB9-98DD-B34B7F405AFE}" srcId="{61C994A2-8BF0-4A53-AFE2-55D1924227ED}" destId="{B65055B2-5334-44A2-BB33-ACEF79AFCAF8}" srcOrd="0" destOrd="0" parTransId="{638AAE1F-E74A-47D9-94F9-CEE41ED44548}" sibTransId="{A50F8E9B-98AA-4C20-98EA-E392ADEAA102}"/>
    <dgm:cxn modelId="{094F4503-406C-4713-ACB7-7A4A26263E16}" type="presOf" srcId="{B65055B2-5334-44A2-BB33-ACEF79AFCAF8}" destId="{6A2E14AE-DCF7-4D92-AF30-07F25816E854}" srcOrd="0" destOrd="1" presId="urn:microsoft.com/office/officeart/2005/8/layout/arrow6"/>
    <dgm:cxn modelId="{4BCEAFCD-3B43-42A8-A989-5F499057FC72}" srcId="{C876FE2B-0D9E-4B4D-8219-290CC302318B}" destId="{C0AEA514-E561-40C0-96C9-F3EFAE232D69}" srcOrd="0" destOrd="0" parTransId="{36DB2F4C-ACDA-48DC-97FD-FECF3570CB06}" sibTransId="{95DF818F-A02B-4DDC-AA1D-E9C232C8496C}"/>
    <dgm:cxn modelId="{B9DA776A-0574-4B8D-B3CE-D76FD958326B}" type="presParOf" srcId="{F5215136-499C-47E2-BE21-C77D42BF0518}" destId="{9C7D7371-E86B-48D5-ACAB-E9739A88A40C}" srcOrd="0" destOrd="0" presId="urn:microsoft.com/office/officeart/2005/8/layout/arrow6"/>
    <dgm:cxn modelId="{F9A8E347-6BC4-43B3-A762-D572D1227B4B}" type="presParOf" srcId="{F5215136-499C-47E2-BE21-C77D42BF0518}" destId="{A89F7DB0-BF6E-4754-A411-EC650739DDF8}" srcOrd="1" destOrd="0" presId="urn:microsoft.com/office/officeart/2005/8/layout/arrow6"/>
    <dgm:cxn modelId="{13E49709-B739-4445-BB5B-BF9EFAA383C5}" type="presParOf" srcId="{F5215136-499C-47E2-BE21-C77D42BF0518}" destId="{6A2E14AE-DCF7-4D92-AF30-07F25816E85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66DC45-5C82-4FF6-A9B8-9E2A49FB6E02}" type="doc">
      <dgm:prSet loTypeId="urn:microsoft.com/office/officeart/2005/8/layout/hierarchy6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D4128A88-8C22-4DE5-BAC7-10AF74E9109B}">
      <dgm:prSet phldrT="[Text]" custT="1"/>
      <dgm:spPr/>
      <dgm:t>
        <a:bodyPr/>
        <a:lstStyle/>
        <a:p>
          <a:r>
            <a:rPr lang="hr-HR" sz="2000" b="1"/>
            <a:t>ČIMBENICI KOJI UTJEČU NA PONAŠANJE POTROŠAČA</a:t>
          </a:r>
        </a:p>
      </dgm:t>
    </dgm:pt>
    <dgm:pt modelId="{7496F28F-B204-4A8C-80D8-383F505A1A57}" type="parTrans" cxnId="{031B331D-5D39-437B-9B67-31A7BF6DFE69}">
      <dgm:prSet/>
      <dgm:spPr/>
      <dgm:t>
        <a:bodyPr/>
        <a:lstStyle/>
        <a:p>
          <a:endParaRPr lang="hr-HR" sz="1400"/>
        </a:p>
      </dgm:t>
    </dgm:pt>
    <dgm:pt modelId="{9FE41FF5-8879-484B-B296-646D10F68AB4}" type="sibTrans" cxnId="{031B331D-5D39-437B-9B67-31A7BF6DFE69}">
      <dgm:prSet/>
      <dgm:spPr/>
      <dgm:t>
        <a:bodyPr/>
        <a:lstStyle/>
        <a:p>
          <a:endParaRPr lang="hr-HR" sz="1400"/>
        </a:p>
      </dgm:t>
    </dgm:pt>
    <dgm:pt modelId="{BF350540-DE1A-4D6A-9E25-E63F1E64FF3F}">
      <dgm:prSet phldrT="[Text]" custT="1"/>
      <dgm:spPr/>
      <dgm:t>
        <a:bodyPr/>
        <a:lstStyle/>
        <a:p>
          <a:r>
            <a:rPr lang="hr-HR" sz="2000" b="1"/>
            <a:t>KULTURNI ČIMBENICI</a:t>
          </a:r>
        </a:p>
      </dgm:t>
    </dgm:pt>
    <dgm:pt modelId="{BAA65CC7-449D-4B64-8A2A-48E4C4EA26A5}" type="parTrans" cxnId="{25B67F83-287F-451D-96FF-F34986D157BC}">
      <dgm:prSet/>
      <dgm:spPr/>
      <dgm:t>
        <a:bodyPr/>
        <a:lstStyle/>
        <a:p>
          <a:endParaRPr lang="hr-HR" sz="1400"/>
        </a:p>
      </dgm:t>
    </dgm:pt>
    <dgm:pt modelId="{ECFFAC01-B55C-4117-B422-1C7DBA78BCFD}" type="sibTrans" cxnId="{25B67F83-287F-451D-96FF-F34986D157BC}">
      <dgm:prSet/>
      <dgm:spPr/>
      <dgm:t>
        <a:bodyPr/>
        <a:lstStyle/>
        <a:p>
          <a:endParaRPr lang="hr-HR" sz="1400"/>
        </a:p>
      </dgm:t>
    </dgm:pt>
    <dgm:pt modelId="{1946E3E4-B4B8-4480-8B6F-79EC070AA82D}">
      <dgm:prSet phldrT="[Text]" custT="1"/>
      <dgm:spPr/>
      <dgm:t>
        <a:bodyPr/>
        <a:lstStyle/>
        <a:p>
          <a:r>
            <a:rPr lang="hr-HR" sz="2000" b="1"/>
            <a:t>DRUŠTVENI ČIMBENICI</a:t>
          </a:r>
        </a:p>
      </dgm:t>
    </dgm:pt>
    <dgm:pt modelId="{115F029C-FB59-422E-B6A4-3EAC0D947E6F}" type="parTrans" cxnId="{4358643B-9641-40D9-8173-1407B94D3107}">
      <dgm:prSet/>
      <dgm:spPr/>
      <dgm:t>
        <a:bodyPr/>
        <a:lstStyle/>
        <a:p>
          <a:endParaRPr lang="hr-HR" sz="1400"/>
        </a:p>
      </dgm:t>
    </dgm:pt>
    <dgm:pt modelId="{A8F2B15D-E9EA-413B-8B4F-44B6D70A81CD}" type="sibTrans" cxnId="{4358643B-9641-40D9-8173-1407B94D3107}">
      <dgm:prSet/>
      <dgm:spPr/>
      <dgm:t>
        <a:bodyPr/>
        <a:lstStyle/>
        <a:p>
          <a:endParaRPr lang="hr-HR" sz="1400"/>
        </a:p>
      </dgm:t>
    </dgm:pt>
    <dgm:pt modelId="{B1E674F6-1D03-4F73-8C85-7A6C46E3B6FD}">
      <dgm:prSet phldrT="[Text]" custT="1"/>
      <dgm:spPr/>
      <dgm:t>
        <a:bodyPr/>
        <a:lstStyle/>
        <a:p>
          <a:r>
            <a:rPr lang="hr-HR" sz="2000" b="1" dirty="0"/>
            <a:t>OSOBNI ČIMBENICI</a:t>
          </a:r>
        </a:p>
      </dgm:t>
    </dgm:pt>
    <dgm:pt modelId="{8C7CE7B2-3AED-46C9-A867-8347E4587558}" type="parTrans" cxnId="{4F1E7F12-6FE9-439F-A470-F1A012D89450}">
      <dgm:prSet/>
      <dgm:spPr/>
      <dgm:t>
        <a:bodyPr/>
        <a:lstStyle/>
        <a:p>
          <a:endParaRPr lang="hr-HR" sz="1400"/>
        </a:p>
      </dgm:t>
    </dgm:pt>
    <dgm:pt modelId="{E966B31D-A395-4B87-9BE4-D2F2F00EF63D}" type="sibTrans" cxnId="{4F1E7F12-6FE9-439F-A470-F1A012D89450}">
      <dgm:prSet/>
      <dgm:spPr/>
      <dgm:t>
        <a:bodyPr/>
        <a:lstStyle/>
        <a:p>
          <a:endParaRPr lang="hr-HR" sz="1400"/>
        </a:p>
      </dgm:t>
    </dgm:pt>
    <dgm:pt modelId="{3429CAF3-0238-4B6F-B2D7-AE7CCD3A43C4}">
      <dgm:prSet phldrT="[Text]" custT="1"/>
      <dgm:spPr/>
      <dgm:t>
        <a:bodyPr/>
        <a:lstStyle/>
        <a:p>
          <a:r>
            <a:rPr lang="hr-HR" sz="2000" b="1" dirty="0" smtClean="0"/>
            <a:t>PSIHOLOŠKI ČIMBENICI</a:t>
          </a:r>
          <a:endParaRPr lang="hr-HR" sz="2000" b="1" dirty="0"/>
        </a:p>
      </dgm:t>
    </dgm:pt>
    <dgm:pt modelId="{0964CD35-5030-45C2-AEE5-67C2A738CCA0}" type="parTrans" cxnId="{E867113A-BAD5-417D-AB8F-95D4A5A2EDFF}">
      <dgm:prSet/>
      <dgm:spPr/>
      <dgm:t>
        <a:bodyPr/>
        <a:lstStyle/>
        <a:p>
          <a:endParaRPr lang="hr-HR" sz="4000"/>
        </a:p>
      </dgm:t>
    </dgm:pt>
    <dgm:pt modelId="{1760B2B1-6AD7-405C-BF28-4B5B598024C8}" type="sibTrans" cxnId="{E867113A-BAD5-417D-AB8F-95D4A5A2EDFF}">
      <dgm:prSet/>
      <dgm:spPr/>
      <dgm:t>
        <a:bodyPr/>
        <a:lstStyle/>
        <a:p>
          <a:endParaRPr lang="hr-HR" sz="4000"/>
        </a:p>
      </dgm:t>
    </dgm:pt>
    <dgm:pt modelId="{28C18DA2-D8EE-4F8F-B73B-99356C9D654B}" type="pres">
      <dgm:prSet presAssocID="{6766DC45-5C82-4FF6-A9B8-9E2A49FB6E0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76A7CD0-8CA8-49C0-89EA-78E1858A2E1A}" type="pres">
      <dgm:prSet presAssocID="{6766DC45-5C82-4FF6-A9B8-9E2A49FB6E02}" presName="hierFlow" presStyleCnt="0"/>
      <dgm:spPr/>
      <dgm:t>
        <a:bodyPr/>
        <a:lstStyle/>
        <a:p>
          <a:endParaRPr lang="hr-HR"/>
        </a:p>
      </dgm:t>
    </dgm:pt>
    <dgm:pt modelId="{56C1052D-2B3C-4314-9E07-B6836651AF81}" type="pres">
      <dgm:prSet presAssocID="{6766DC45-5C82-4FF6-A9B8-9E2A49FB6E0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D37B5E2A-793E-415C-9A2F-BBA70EB71D2B}" type="pres">
      <dgm:prSet presAssocID="{D4128A88-8C22-4DE5-BAC7-10AF74E9109B}" presName="Name14" presStyleCnt="0"/>
      <dgm:spPr/>
      <dgm:t>
        <a:bodyPr/>
        <a:lstStyle/>
        <a:p>
          <a:endParaRPr lang="hr-HR"/>
        </a:p>
      </dgm:t>
    </dgm:pt>
    <dgm:pt modelId="{B1F2079A-38BE-42FB-8312-CCED4221C616}" type="pres">
      <dgm:prSet presAssocID="{D4128A88-8C22-4DE5-BAC7-10AF74E9109B}" presName="level1Shape" presStyleLbl="node0" presStyleIdx="0" presStyleCnt="1" custScaleX="35365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B7DF500-39E0-41C3-A71F-D54C929D54B1}" type="pres">
      <dgm:prSet presAssocID="{D4128A88-8C22-4DE5-BAC7-10AF74E9109B}" presName="hierChild2" presStyleCnt="0"/>
      <dgm:spPr/>
      <dgm:t>
        <a:bodyPr/>
        <a:lstStyle/>
        <a:p>
          <a:endParaRPr lang="hr-HR"/>
        </a:p>
      </dgm:t>
    </dgm:pt>
    <dgm:pt modelId="{DAD995B2-DE76-4634-A59C-9079623173D8}" type="pres">
      <dgm:prSet presAssocID="{BAA65CC7-449D-4B64-8A2A-48E4C4EA26A5}" presName="Name19" presStyleLbl="parChTrans1D2" presStyleIdx="0" presStyleCnt="4"/>
      <dgm:spPr/>
      <dgm:t>
        <a:bodyPr/>
        <a:lstStyle/>
        <a:p>
          <a:endParaRPr lang="hr-HR"/>
        </a:p>
      </dgm:t>
    </dgm:pt>
    <dgm:pt modelId="{1994519A-EF19-44CB-AFCC-99F8BAAF587C}" type="pres">
      <dgm:prSet presAssocID="{BF350540-DE1A-4D6A-9E25-E63F1E64FF3F}" presName="Name21" presStyleCnt="0"/>
      <dgm:spPr/>
      <dgm:t>
        <a:bodyPr/>
        <a:lstStyle/>
        <a:p>
          <a:endParaRPr lang="hr-HR"/>
        </a:p>
      </dgm:t>
    </dgm:pt>
    <dgm:pt modelId="{13AC81AD-DCC6-4B59-BB0B-CFA93BFBF8B3}" type="pres">
      <dgm:prSet presAssocID="{BF350540-DE1A-4D6A-9E25-E63F1E64FF3F}" presName="level2Shape" presStyleLbl="node2" presStyleIdx="0" presStyleCnt="4"/>
      <dgm:spPr/>
      <dgm:t>
        <a:bodyPr/>
        <a:lstStyle/>
        <a:p>
          <a:endParaRPr lang="hr-HR"/>
        </a:p>
      </dgm:t>
    </dgm:pt>
    <dgm:pt modelId="{93CB4110-20E5-4E7D-A620-2E53884F5DAF}" type="pres">
      <dgm:prSet presAssocID="{BF350540-DE1A-4D6A-9E25-E63F1E64FF3F}" presName="hierChild3" presStyleCnt="0"/>
      <dgm:spPr/>
      <dgm:t>
        <a:bodyPr/>
        <a:lstStyle/>
        <a:p>
          <a:endParaRPr lang="hr-HR"/>
        </a:p>
      </dgm:t>
    </dgm:pt>
    <dgm:pt modelId="{2995A8B0-5E7D-46B3-83B2-C6C17C8EF39D}" type="pres">
      <dgm:prSet presAssocID="{115F029C-FB59-422E-B6A4-3EAC0D947E6F}" presName="Name19" presStyleLbl="parChTrans1D2" presStyleIdx="1" presStyleCnt="4"/>
      <dgm:spPr/>
      <dgm:t>
        <a:bodyPr/>
        <a:lstStyle/>
        <a:p>
          <a:endParaRPr lang="hr-HR"/>
        </a:p>
      </dgm:t>
    </dgm:pt>
    <dgm:pt modelId="{302BC4F5-9E07-4612-ACA1-89A76E7D6A3E}" type="pres">
      <dgm:prSet presAssocID="{1946E3E4-B4B8-4480-8B6F-79EC070AA82D}" presName="Name21" presStyleCnt="0"/>
      <dgm:spPr/>
      <dgm:t>
        <a:bodyPr/>
        <a:lstStyle/>
        <a:p>
          <a:endParaRPr lang="hr-HR"/>
        </a:p>
      </dgm:t>
    </dgm:pt>
    <dgm:pt modelId="{4FAD5817-1341-4835-A2F4-D9C6BD79475C}" type="pres">
      <dgm:prSet presAssocID="{1946E3E4-B4B8-4480-8B6F-79EC070AA82D}" presName="level2Shape" presStyleLbl="node2" presStyleIdx="1" presStyleCnt="4"/>
      <dgm:spPr/>
      <dgm:t>
        <a:bodyPr/>
        <a:lstStyle/>
        <a:p>
          <a:endParaRPr lang="hr-HR"/>
        </a:p>
      </dgm:t>
    </dgm:pt>
    <dgm:pt modelId="{1AE33CD9-C3C6-4E4E-A3B5-7180DFA9F834}" type="pres">
      <dgm:prSet presAssocID="{1946E3E4-B4B8-4480-8B6F-79EC070AA82D}" presName="hierChild3" presStyleCnt="0"/>
      <dgm:spPr/>
      <dgm:t>
        <a:bodyPr/>
        <a:lstStyle/>
        <a:p>
          <a:endParaRPr lang="hr-HR"/>
        </a:p>
      </dgm:t>
    </dgm:pt>
    <dgm:pt modelId="{28B94C26-DA1B-4E26-B2A2-4256E4E42FAB}" type="pres">
      <dgm:prSet presAssocID="{8C7CE7B2-3AED-46C9-A867-8347E4587558}" presName="Name19" presStyleLbl="parChTrans1D2" presStyleIdx="2" presStyleCnt="4"/>
      <dgm:spPr/>
      <dgm:t>
        <a:bodyPr/>
        <a:lstStyle/>
        <a:p>
          <a:endParaRPr lang="hr-HR"/>
        </a:p>
      </dgm:t>
    </dgm:pt>
    <dgm:pt modelId="{55B669C6-ADE0-4E7A-8D72-F1BB2F8D8957}" type="pres">
      <dgm:prSet presAssocID="{B1E674F6-1D03-4F73-8C85-7A6C46E3B6FD}" presName="Name21" presStyleCnt="0"/>
      <dgm:spPr/>
      <dgm:t>
        <a:bodyPr/>
        <a:lstStyle/>
        <a:p>
          <a:endParaRPr lang="hr-HR"/>
        </a:p>
      </dgm:t>
    </dgm:pt>
    <dgm:pt modelId="{37C242B3-2099-44FA-A663-C9E9F34CE9D3}" type="pres">
      <dgm:prSet presAssocID="{B1E674F6-1D03-4F73-8C85-7A6C46E3B6FD}" presName="level2Shape" presStyleLbl="node2" presStyleIdx="2" presStyleCnt="4"/>
      <dgm:spPr/>
      <dgm:t>
        <a:bodyPr/>
        <a:lstStyle/>
        <a:p>
          <a:endParaRPr lang="hr-HR"/>
        </a:p>
      </dgm:t>
    </dgm:pt>
    <dgm:pt modelId="{409F2966-7754-4C2F-A426-348C861675AC}" type="pres">
      <dgm:prSet presAssocID="{B1E674F6-1D03-4F73-8C85-7A6C46E3B6FD}" presName="hierChild3" presStyleCnt="0"/>
      <dgm:spPr/>
      <dgm:t>
        <a:bodyPr/>
        <a:lstStyle/>
        <a:p>
          <a:endParaRPr lang="hr-HR"/>
        </a:p>
      </dgm:t>
    </dgm:pt>
    <dgm:pt modelId="{6D42B0C5-FE97-4D36-8D7C-57A7A07B794D}" type="pres">
      <dgm:prSet presAssocID="{0964CD35-5030-45C2-AEE5-67C2A738CCA0}" presName="Name19" presStyleLbl="parChTrans1D2" presStyleIdx="3" presStyleCnt="4"/>
      <dgm:spPr/>
      <dgm:t>
        <a:bodyPr/>
        <a:lstStyle/>
        <a:p>
          <a:endParaRPr lang="hr-HR"/>
        </a:p>
      </dgm:t>
    </dgm:pt>
    <dgm:pt modelId="{B8C2E41A-D986-4473-8075-1A3C2E64320F}" type="pres">
      <dgm:prSet presAssocID="{3429CAF3-0238-4B6F-B2D7-AE7CCD3A43C4}" presName="Name21" presStyleCnt="0"/>
      <dgm:spPr/>
      <dgm:t>
        <a:bodyPr/>
        <a:lstStyle/>
        <a:p>
          <a:endParaRPr lang="hr-HR"/>
        </a:p>
      </dgm:t>
    </dgm:pt>
    <dgm:pt modelId="{3ABA2AFA-6F4A-479A-8EF1-B7C16A4E6E13}" type="pres">
      <dgm:prSet presAssocID="{3429CAF3-0238-4B6F-B2D7-AE7CCD3A43C4}" presName="level2Shape" presStyleLbl="node2" presStyleIdx="3" presStyleCnt="4"/>
      <dgm:spPr/>
      <dgm:t>
        <a:bodyPr/>
        <a:lstStyle/>
        <a:p>
          <a:endParaRPr lang="hr-HR"/>
        </a:p>
      </dgm:t>
    </dgm:pt>
    <dgm:pt modelId="{231BAAA5-BFD5-4DAC-A6D0-F5DACDA2670F}" type="pres">
      <dgm:prSet presAssocID="{3429CAF3-0238-4B6F-B2D7-AE7CCD3A43C4}" presName="hierChild3" presStyleCnt="0"/>
      <dgm:spPr/>
      <dgm:t>
        <a:bodyPr/>
        <a:lstStyle/>
        <a:p>
          <a:endParaRPr lang="hr-HR"/>
        </a:p>
      </dgm:t>
    </dgm:pt>
    <dgm:pt modelId="{7DD6C388-4EBB-4AD9-8AE2-D2273D7C4312}" type="pres">
      <dgm:prSet presAssocID="{6766DC45-5C82-4FF6-A9B8-9E2A49FB6E02}" presName="bgShapesFlow" presStyleCnt="0"/>
      <dgm:spPr/>
      <dgm:t>
        <a:bodyPr/>
        <a:lstStyle/>
        <a:p>
          <a:endParaRPr lang="hr-HR"/>
        </a:p>
      </dgm:t>
    </dgm:pt>
  </dgm:ptLst>
  <dgm:cxnLst>
    <dgm:cxn modelId="{76F6644F-D31B-46E5-A9F0-F855F18671CC}" type="presOf" srcId="{6766DC45-5C82-4FF6-A9B8-9E2A49FB6E02}" destId="{28C18DA2-D8EE-4F8F-B73B-99356C9D654B}" srcOrd="0" destOrd="0" presId="urn:microsoft.com/office/officeart/2005/8/layout/hierarchy6"/>
    <dgm:cxn modelId="{25B67F83-287F-451D-96FF-F34986D157BC}" srcId="{D4128A88-8C22-4DE5-BAC7-10AF74E9109B}" destId="{BF350540-DE1A-4D6A-9E25-E63F1E64FF3F}" srcOrd="0" destOrd="0" parTransId="{BAA65CC7-449D-4B64-8A2A-48E4C4EA26A5}" sibTransId="{ECFFAC01-B55C-4117-B422-1C7DBA78BCFD}"/>
    <dgm:cxn modelId="{732DA154-C549-4706-99BF-7ADC048BB4B1}" type="presOf" srcId="{B1E674F6-1D03-4F73-8C85-7A6C46E3B6FD}" destId="{37C242B3-2099-44FA-A663-C9E9F34CE9D3}" srcOrd="0" destOrd="0" presId="urn:microsoft.com/office/officeart/2005/8/layout/hierarchy6"/>
    <dgm:cxn modelId="{031B331D-5D39-437B-9B67-31A7BF6DFE69}" srcId="{6766DC45-5C82-4FF6-A9B8-9E2A49FB6E02}" destId="{D4128A88-8C22-4DE5-BAC7-10AF74E9109B}" srcOrd="0" destOrd="0" parTransId="{7496F28F-B204-4A8C-80D8-383F505A1A57}" sibTransId="{9FE41FF5-8879-484B-B296-646D10F68AB4}"/>
    <dgm:cxn modelId="{741FE069-C1AF-481A-9D5C-DF9EC10E78D7}" type="presOf" srcId="{0964CD35-5030-45C2-AEE5-67C2A738CCA0}" destId="{6D42B0C5-FE97-4D36-8D7C-57A7A07B794D}" srcOrd="0" destOrd="0" presId="urn:microsoft.com/office/officeart/2005/8/layout/hierarchy6"/>
    <dgm:cxn modelId="{212F6E38-70EA-42FD-8954-DDB6E5C69BEF}" type="presOf" srcId="{3429CAF3-0238-4B6F-B2D7-AE7CCD3A43C4}" destId="{3ABA2AFA-6F4A-479A-8EF1-B7C16A4E6E13}" srcOrd="0" destOrd="0" presId="urn:microsoft.com/office/officeart/2005/8/layout/hierarchy6"/>
    <dgm:cxn modelId="{4358643B-9641-40D9-8173-1407B94D3107}" srcId="{D4128A88-8C22-4DE5-BAC7-10AF74E9109B}" destId="{1946E3E4-B4B8-4480-8B6F-79EC070AA82D}" srcOrd="1" destOrd="0" parTransId="{115F029C-FB59-422E-B6A4-3EAC0D947E6F}" sibTransId="{A8F2B15D-E9EA-413B-8B4F-44B6D70A81CD}"/>
    <dgm:cxn modelId="{127B0BA7-A0F6-4E0B-8A4B-B49DEB0B747F}" type="presOf" srcId="{1946E3E4-B4B8-4480-8B6F-79EC070AA82D}" destId="{4FAD5817-1341-4835-A2F4-D9C6BD79475C}" srcOrd="0" destOrd="0" presId="urn:microsoft.com/office/officeart/2005/8/layout/hierarchy6"/>
    <dgm:cxn modelId="{79C657C8-C9C1-402E-BDF3-C83C7C76B1C4}" type="presOf" srcId="{8C7CE7B2-3AED-46C9-A867-8347E4587558}" destId="{28B94C26-DA1B-4E26-B2A2-4256E4E42FAB}" srcOrd="0" destOrd="0" presId="urn:microsoft.com/office/officeart/2005/8/layout/hierarchy6"/>
    <dgm:cxn modelId="{A3F6C586-DBEA-473E-B3A0-43A9ED894907}" type="presOf" srcId="{D4128A88-8C22-4DE5-BAC7-10AF74E9109B}" destId="{B1F2079A-38BE-42FB-8312-CCED4221C616}" srcOrd="0" destOrd="0" presId="urn:microsoft.com/office/officeart/2005/8/layout/hierarchy6"/>
    <dgm:cxn modelId="{38D3081E-4282-4473-B908-0881DBDB1061}" type="presOf" srcId="{115F029C-FB59-422E-B6A4-3EAC0D947E6F}" destId="{2995A8B0-5E7D-46B3-83B2-C6C17C8EF39D}" srcOrd="0" destOrd="0" presId="urn:microsoft.com/office/officeart/2005/8/layout/hierarchy6"/>
    <dgm:cxn modelId="{71E511DB-4D69-4A55-A5C0-5AE015FE5855}" type="presOf" srcId="{BF350540-DE1A-4D6A-9E25-E63F1E64FF3F}" destId="{13AC81AD-DCC6-4B59-BB0B-CFA93BFBF8B3}" srcOrd="0" destOrd="0" presId="urn:microsoft.com/office/officeart/2005/8/layout/hierarchy6"/>
    <dgm:cxn modelId="{4F1E7F12-6FE9-439F-A470-F1A012D89450}" srcId="{D4128A88-8C22-4DE5-BAC7-10AF74E9109B}" destId="{B1E674F6-1D03-4F73-8C85-7A6C46E3B6FD}" srcOrd="2" destOrd="0" parTransId="{8C7CE7B2-3AED-46C9-A867-8347E4587558}" sibTransId="{E966B31D-A395-4B87-9BE4-D2F2F00EF63D}"/>
    <dgm:cxn modelId="{6ED0F05B-2DB9-4491-8570-4070AF96AF8F}" type="presOf" srcId="{BAA65CC7-449D-4B64-8A2A-48E4C4EA26A5}" destId="{DAD995B2-DE76-4634-A59C-9079623173D8}" srcOrd="0" destOrd="0" presId="urn:microsoft.com/office/officeart/2005/8/layout/hierarchy6"/>
    <dgm:cxn modelId="{E867113A-BAD5-417D-AB8F-95D4A5A2EDFF}" srcId="{D4128A88-8C22-4DE5-BAC7-10AF74E9109B}" destId="{3429CAF3-0238-4B6F-B2D7-AE7CCD3A43C4}" srcOrd="3" destOrd="0" parTransId="{0964CD35-5030-45C2-AEE5-67C2A738CCA0}" sibTransId="{1760B2B1-6AD7-405C-BF28-4B5B598024C8}"/>
    <dgm:cxn modelId="{7513A031-5F17-4AEA-96EC-57A37D592EBA}" type="presParOf" srcId="{28C18DA2-D8EE-4F8F-B73B-99356C9D654B}" destId="{076A7CD0-8CA8-49C0-89EA-78E1858A2E1A}" srcOrd="0" destOrd="0" presId="urn:microsoft.com/office/officeart/2005/8/layout/hierarchy6"/>
    <dgm:cxn modelId="{20FD1F57-7F90-4CBC-A044-A4B64361A88B}" type="presParOf" srcId="{076A7CD0-8CA8-49C0-89EA-78E1858A2E1A}" destId="{56C1052D-2B3C-4314-9E07-B6836651AF81}" srcOrd="0" destOrd="0" presId="urn:microsoft.com/office/officeart/2005/8/layout/hierarchy6"/>
    <dgm:cxn modelId="{A3CEA0D5-6977-4182-8376-FEEFBC35E9E9}" type="presParOf" srcId="{56C1052D-2B3C-4314-9E07-B6836651AF81}" destId="{D37B5E2A-793E-415C-9A2F-BBA70EB71D2B}" srcOrd="0" destOrd="0" presId="urn:microsoft.com/office/officeart/2005/8/layout/hierarchy6"/>
    <dgm:cxn modelId="{6E0263C6-1851-4691-8A23-EEDFCD5CB78B}" type="presParOf" srcId="{D37B5E2A-793E-415C-9A2F-BBA70EB71D2B}" destId="{B1F2079A-38BE-42FB-8312-CCED4221C616}" srcOrd="0" destOrd="0" presId="urn:microsoft.com/office/officeart/2005/8/layout/hierarchy6"/>
    <dgm:cxn modelId="{C922D802-5F8D-4A2E-9CF2-9DC48F0D1383}" type="presParOf" srcId="{D37B5E2A-793E-415C-9A2F-BBA70EB71D2B}" destId="{5B7DF500-39E0-41C3-A71F-D54C929D54B1}" srcOrd="1" destOrd="0" presId="urn:microsoft.com/office/officeart/2005/8/layout/hierarchy6"/>
    <dgm:cxn modelId="{00FEB925-553F-4144-A2E8-6B7BC20B256F}" type="presParOf" srcId="{5B7DF500-39E0-41C3-A71F-D54C929D54B1}" destId="{DAD995B2-DE76-4634-A59C-9079623173D8}" srcOrd="0" destOrd="0" presId="urn:microsoft.com/office/officeart/2005/8/layout/hierarchy6"/>
    <dgm:cxn modelId="{909332A2-C9CE-4A3B-AF2F-7D89A76FA5B2}" type="presParOf" srcId="{5B7DF500-39E0-41C3-A71F-D54C929D54B1}" destId="{1994519A-EF19-44CB-AFCC-99F8BAAF587C}" srcOrd="1" destOrd="0" presId="urn:microsoft.com/office/officeart/2005/8/layout/hierarchy6"/>
    <dgm:cxn modelId="{0A5CE508-14BA-4CDC-9A73-36FBC9E4D51B}" type="presParOf" srcId="{1994519A-EF19-44CB-AFCC-99F8BAAF587C}" destId="{13AC81AD-DCC6-4B59-BB0B-CFA93BFBF8B3}" srcOrd="0" destOrd="0" presId="urn:microsoft.com/office/officeart/2005/8/layout/hierarchy6"/>
    <dgm:cxn modelId="{35154288-AD83-4E7A-AE9D-19914A939CE0}" type="presParOf" srcId="{1994519A-EF19-44CB-AFCC-99F8BAAF587C}" destId="{93CB4110-20E5-4E7D-A620-2E53884F5DAF}" srcOrd="1" destOrd="0" presId="urn:microsoft.com/office/officeart/2005/8/layout/hierarchy6"/>
    <dgm:cxn modelId="{2F0BA71B-B778-4372-A413-440F466ADD4A}" type="presParOf" srcId="{5B7DF500-39E0-41C3-A71F-D54C929D54B1}" destId="{2995A8B0-5E7D-46B3-83B2-C6C17C8EF39D}" srcOrd="2" destOrd="0" presId="urn:microsoft.com/office/officeart/2005/8/layout/hierarchy6"/>
    <dgm:cxn modelId="{0E8B538D-3C86-4BD1-B74B-F2777693CBA0}" type="presParOf" srcId="{5B7DF500-39E0-41C3-A71F-D54C929D54B1}" destId="{302BC4F5-9E07-4612-ACA1-89A76E7D6A3E}" srcOrd="3" destOrd="0" presId="urn:microsoft.com/office/officeart/2005/8/layout/hierarchy6"/>
    <dgm:cxn modelId="{D5A6BF6A-EF14-4A44-93D4-89ACFAC7FCBA}" type="presParOf" srcId="{302BC4F5-9E07-4612-ACA1-89A76E7D6A3E}" destId="{4FAD5817-1341-4835-A2F4-D9C6BD79475C}" srcOrd="0" destOrd="0" presId="urn:microsoft.com/office/officeart/2005/8/layout/hierarchy6"/>
    <dgm:cxn modelId="{D2D5CA6D-F70D-4815-AA92-8196EBED3710}" type="presParOf" srcId="{302BC4F5-9E07-4612-ACA1-89A76E7D6A3E}" destId="{1AE33CD9-C3C6-4E4E-A3B5-7180DFA9F834}" srcOrd="1" destOrd="0" presId="urn:microsoft.com/office/officeart/2005/8/layout/hierarchy6"/>
    <dgm:cxn modelId="{8A81E65B-BF92-4643-9FAA-4E5767836453}" type="presParOf" srcId="{5B7DF500-39E0-41C3-A71F-D54C929D54B1}" destId="{28B94C26-DA1B-4E26-B2A2-4256E4E42FAB}" srcOrd="4" destOrd="0" presId="urn:microsoft.com/office/officeart/2005/8/layout/hierarchy6"/>
    <dgm:cxn modelId="{46712351-1C5A-483D-A339-6786B4ED491A}" type="presParOf" srcId="{5B7DF500-39E0-41C3-A71F-D54C929D54B1}" destId="{55B669C6-ADE0-4E7A-8D72-F1BB2F8D8957}" srcOrd="5" destOrd="0" presId="urn:microsoft.com/office/officeart/2005/8/layout/hierarchy6"/>
    <dgm:cxn modelId="{ADCCE453-322B-4E50-8225-F84CA7A5677A}" type="presParOf" srcId="{55B669C6-ADE0-4E7A-8D72-F1BB2F8D8957}" destId="{37C242B3-2099-44FA-A663-C9E9F34CE9D3}" srcOrd="0" destOrd="0" presId="urn:microsoft.com/office/officeart/2005/8/layout/hierarchy6"/>
    <dgm:cxn modelId="{D0F854E2-7542-40E4-9A11-C3AFFF7B5806}" type="presParOf" srcId="{55B669C6-ADE0-4E7A-8D72-F1BB2F8D8957}" destId="{409F2966-7754-4C2F-A426-348C861675AC}" srcOrd="1" destOrd="0" presId="urn:microsoft.com/office/officeart/2005/8/layout/hierarchy6"/>
    <dgm:cxn modelId="{953807B0-6F0D-4F47-BC72-0BED9DD835D2}" type="presParOf" srcId="{5B7DF500-39E0-41C3-A71F-D54C929D54B1}" destId="{6D42B0C5-FE97-4D36-8D7C-57A7A07B794D}" srcOrd="6" destOrd="0" presId="urn:microsoft.com/office/officeart/2005/8/layout/hierarchy6"/>
    <dgm:cxn modelId="{53ACADE2-61A7-4E95-947E-326D29E9A5AB}" type="presParOf" srcId="{5B7DF500-39E0-41C3-A71F-D54C929D54B1}" destId="{B8C2E41A-D986-4473-8075-1A3C2E64320F}" srcOrd="7" destOrd="0" presId="urn:microsoft.com/office/officeart/2005/8/layout/hierarchy6"/>
    <dgm:cxn modelId="{EC8C8526-7E05-4755-9789-D36006C91FE4}" type="presParOf" srcId="{B8C2E41A-D986-4473-8075-1A3C2E64320F}" destId="{3ABA2AFA-6F4A-479A-8EF1-B7C16A4E6E13}" srcOrd="0" destOrd="0" presId="urn:microsoft.com/office/officeart/2005/8/layout/hierarchy6"/>
    <dgm:cxn modelId="{63EB9664-F5D2-4E4B-896A-9DEA42C5C5FC}" type="presParOf" srcId="{B8C2E41A-D986-4473-8075-1A3C2E64320F}" destId="{231BAAA5-BFD5-4DAC-A6D0-F5DACDA2670F}" srcOrd="1" destOrd="0" presId="urn:microsoft.com/office/officeart/2005/8/layout/hierarchy6"/>
    <dgm:cxn modelId="{D702AE52-3D4D-4394-847A-B5F7A48E053C}" type="presParOf" srcId="{28C18DA2-D8EE-4F8F-B73B-99356C9D654B}" destId="{7DD6C388-4EBB-4AD9-8AE2-D2273D7C431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BD368C-F77B-40AE-88FE-9C9CCCF616E5}" type="doc">
      <dgm:prSet loTypeId="urn:microsoft.com/office/officeart/2005/8/layout/orgChart1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F5E2B192-B12D-4449-9E46-AC47A37A99A6}">
      <dgm:prSet phldrT="[Text]"/>
      <dgm:spPr/>
      <dgm:t>
        <a:bodyPr/>
        <a:lstStyle/>
        <a:p>
          <a:r>
            <a:rPr lang="hr-HR" dirty="0" smtClean="0"/>
            <a:t>KULTURNI ČIMBENICI</a:t>
          </a:r>
          <a:endParaRPr lang="hr-HR" dirty="0"/>
        </a:p>
      </dgm:t>
    </dgm:pt>
    <dgm:pt modelId="{0867D4EE-0CBE-4B45-882E-6C243D560E4F}" type="parTrans" cxnId="{CD992AB2-2125-4234-89DC-2EC098056AD4}">
      <dgm:prSet/>
      <dgm:spPr/>
      <dgm:t>
        <a:bodyPr/>
        <a:lstStyle/>
        <a:p>
          <a:endParaRPr lang="hr-HR"/>
        </a:p>
      </dgm:t>
    </dgm:pt>
    <dgm:pt modelId="{571D520A-C46E-4E11-85E2-9B377090303C}" type="sibTrans" cxnId="{CD992AB2-2125-4234-89DC-2EC098056AD4}">
      <dgm:prSet/>
      <dgm:spPr/>
      <dgm:t>
        <a:bodyPr/>
        <a:lstStyle/>
        <a:p>
          <a:endParaRPr lang="hr-HR"/>
        </a:p>
      </dgm:t>
    </dgm:pt>
    <dgm:pt modelId="{4307CA73-47AC-4835-93C6-E4B8D523CC88}">
      <dgm:prSet phldrT="[Text]"/>
      <dgm:spPr/>
      <dgm:t>
        <a:bodyPr/>
        <a:lstStyle/>
        <a:p>
          <a:r>
            <a:rPr lang="hr-HR" dirty="0" smtClean="0"/>
            <a:t>KULTURA</a:t>
          </a:r>
          <a:endParaRPr lang="hr-HR" dirty="0"/>
        </a:p>
      </dgm:t>
    </dgm:pt>
    <dgm:pt modelId="{457A2399-773E-4E26-98B1-1325D70F9CE7}" type="parTrans" cxnId="{FF949ED0-97FA-4483-895C-7A358561A34C}">
      <dgm:prSet/>
      <dgm:spPr/>
      <dgm:t>
        <a:bodyPr/>
        <a:lstStyle/>
        <a:p>
          <a:endParaRPr lang="hr-HR"/>
        </a:p>
      </dgm:t>
    </dgm:pt>
    <dgm:pt modelId="{0C3B0ECA-97B6-40D2-B203-C7F087FBF6FB}" type="sibTrans" cxnId="{FF949ED0-97FA-4483-895C-7A358561A34C}">
      <dgm:prSet/>
      <dgm:spPr/>
      <dgm:t>
        <a:bodyPr/>
        <a:lstStyle/>
        <a:p>
          <a:endParaRPr lang="hr-HR"/>
        </a:p>
      </dgm:t>
    </dgm:pt>
    <dgm:pt modelId="{28ABAE97-12FA-447B-89E3-1A281F3B99DE}">
      <dgm:prSet phldrT="[Text]"/>
      <dgm:spPr/>
      <dgm:t>
        <a:bodyPr/>
        <a:lstStyle/>
        <a:p>
          <a:r>
            <a:rPr lang="hr-HR" dirty="0" smtClean="0"/>
            <a:t>SUPKULTURA</a:t>
          </a:r>
          <a:endParaRPr lang="hr-HR" dirty="0"/>
        </a:p>
      </dgm:t>
    </dgm:pt>
    <dgm:pt modelId="{5F7737F6-FA45-48DA-AB9A-BFDDC5A1141B}" type="parTrans" cxnId="{153FD3AE-81CC-4E16-9B79-7DFC9F8E2357}">
      <dgm:prSet/>
      <dgm:spPr/>
      <dgm:t>
        <a:bodyPr/>
        <a:lstStyle/>
        <a:p>
          <a:endParaRPr lang="hr-HR"/>
        </a:p>
      </dgm:t>
    </dgm:pt>
    <dgm:pt modelId="{5BA9FB9E-F218-4689-B539-D0B3F82A134A}" type="sibTrans" cxnId="{153FD3AE-81CC-4E16-9B79-7DFC9F8E2357}">
      <dgm:prSet/>
      <dgm:spPr/>
      <dgm:t>
        <a:bodyPr/>
        <a:lstStyle/>
        <a:p>
          <a:endParaRPr lang="hr-HR"/>
        </a:p>
      </dgm:t>
    </dgm:pt>
    <dgm:pt modelId="{306AF9CC-958D-4E11-B38F-8F38D2A88821}">
      <dgm:prSet phldrT="[Text]"/>
      <dgm:spPr/>
      <dgm:t>
        <a:bodyPr/>
        <a:lstStyle/>
        <a:p>
          <a:r>
            <a:rPr lang="hr-HR" dirty="0" smtClean="0"/>
            <a:t>DRUŠTVENA KLASA</a:t>
          </a:r>
          <a:endParaRPr lang="hr-HR" dirty="0"/>
        </a:p>
      </dgm:t>
    </dgm:pt>
    <dgm:pt modelId="{AB668085-304C-434A-A5E4-795539524118}" type="parTrans" cxnId="{EA151849-A310-48EE-970D-72072792ACED}">
      <dgm:prSet/>
      <dgm:spPr/>
      <dgm:t>
        <a:bodyPr/>
        <a:lstStyle/>
        <a:p>
          <a:endParaRPr lang="hr-HR"/>
        </a:p>
      </dgm:t>
    </dgm:pt>
    <dgm:pt modelId="{D0F7C4CB-8AB5-473A-8258-86CF82CC7B98}" type="sibTrans" cxnId="{EA151849-A310-48EE-970D-72072792ACED}">
      <dgm:prSet/>
      <dgm:spPr/>
      <dgm:t>
        <a:bodyPr/>
        <a:lstStyle/>
        <a:p>
          <a:endParaRPr lang="hr-HR"/>
        </a:p>
      </dgm:t>
    </dgm:pt>
    <dgm:pt modelId="{8C09A4EC-9571-42E4-9940-E64D2C0ECD74}" type="pres">
      <dgm:prSet presAssocID="{A6BD368C-F77B-40AE-88FE-9C9CCCF616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4EC41C85-A245-4E8E-9F6D-05D33DA84CA6}" type="pres">
      <dgm:prSet presAssocID="{F5E2B192-B12D-4449-9E46-AC47A37A99A6}" presName="hierRoot1" presStyleCnt="0">
        <dgm:presLayoutVars>
          <dgm:hierBranch val="init"/>
        </dgm:presLayoutVars>
      </dgm:prSet>
      <dgm:spPr/>
    </dgm:pt>
    <dgm:pt modelId="{332E7548-55BD-4E24-BFA9-3F4FEF474B2F}" type="pres">
      <dgm:prSet presAssocID="{F5E2B192-B12D-4449-9E46-AC47A37A99A6}" presName="rootComposite1" presStyleCnt="0"/>
      <dgm:spPr/>
    </dgm:pt>
    <dgm:pt modelId="{1D117AB4-CF9B-48DC-9A10-9EDFCCCAD054}" type="pres">
      <dgm:prSet presAssocID="{F5E2B192-B12D-4449-9E46-AC47A37A99A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8FC3778-0379-482B-A428-1BB39FF6A636}" type="pres">
      <dgm:prSet presAssocID="{F5E2B192-B12D-4449-9E46-AC47A37A99A6}" presName="rootConnector1" presStyleLbl="node1" presStyleIdx="0" presStyleCnt="0"/>
      <dgm:spPr/>
      <dgm:t>
        <a:bodyPr/>
        <a:lstStyle/>
        <a:p>
          <a:endParaRPr lang="hr-HR"/>
        </a:p>
      </dgm:t>
    </dgm:pt>
    <dgm:pt modelId="{900BA176-059B-4EFE-A2FA-D3819DE878F7}" type="pres">
      <dgm:prSet presAssocID="{F5E2B192-B12D-4449-9E46-AC47A37A99A6}" presName="hierChild2" presStyleCnt="0"/>
      <dgm:spPr/>
    </dgm:pt>
    <dgm:pt modelId="{D1888EEB-0D40-435A-B48B-7653BFF829C4}" type="pres">
      <dgm:prSet presAssocID="{457A2399-773E-4E26-98B1-1325D70F9CE7}" presName="Name37" presStyleLbl="parChTrans1D2" presStyleIdx="0" presStyleCnt="3"/>
      <dgm:spPr/>
      <dgm:t>
        <a:bodyPr/>
        <a:lstStyle/>
        <a:p>
          <a:endParaRPr lang="hr-HR"/>
        </a:p>
      </dgm:t>
    </dgm:pt>
    <dgm:pt modelId="{B3B1ABE3-30C8-45DD-83AD-1BBA578A4E60}" type="pres">
      <dgm:prSet presAssocID="{4307CA73-47AC-4835-93C6-E4B8D523CC88}" presName="hierRoot2" presStyleCnt="0">
        <dgm:presLayoutVars>
          <dgm:hierBranch val="init"/>
        </dgm:presLayoutVars>
      </dgm:prSet>
      <dgm:spPr/>
    </dgm:pt>
    <dgm:pt modelId="{2902C6D6-DD9D-4333-BD45-72CD3A30AEA7}" type="pres">
      <dgm:prSet presAssocID="{4307CA73-47AC-4835-93C6-E4B8D523CC88}" presName="rootComposite" presStyleCnt="0"/>
      <dgm:spPr/>
    </dgm:pt>
    <dgm:pt modelId="{97E718E6-F9D0-428C-971C-41F2892DCB9E}" type="pres">
      <dgm:prSet presAssocID="{4307CA73-47AC-4835-93C6-E4B8D523CC8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5B1B70D-FF38-4AE0-9DA4-E406EDA9F759}" type="pres">
      <dgm:prSet presAssocID="{4307CA73-47AC-4835-93C6-E4B8D523CC88}" presName="rootConnector" presStyleLbl="node2" presStyleIdx="0" presStyleCnt="3"/>
      <dgm:spPr/>
      <dgm:t>
        <a:bodyPr/>
        <a:lstStyle/>
        <a:p>
          <a:endParaRPr lang="hr-HR"/>
        </a:p>
      </dgm:t>
    </dgm:pt>
    <dgm:pt modelId="{051DC5C0-BDFA-4312-BC1E-58B0A7EFE611}" type="pres">
      <dgm:prSet presAssocID="{4307CA73-47AC-4835-93C6-E4B8D523CC88}" presName="hierChild4" presStyleCnt="0"/>
      <dgm:spPr/>
    </dgm:pt>
    <dgm:pt modelId="{F42C23FE-CFA3-400A-B1A7-7A5E25F1C354}" type="pres">
      <dgm:prSet presAssocID="{4307CA73-47AC-4835-93C6-E4B8D523CC88}" presName="hierChild5" presStyleCnt="0"/>
      <dgm:spPr/>
    </dgm:pt>
    <dgm:pt modelId="{16E53969-8106-4C5B-981A-8E552C4FA04D}" type="pres">
      <dgm:prSet presAssocID="{5F7737F6-FA45-48DA-AB9A-BFDDC5A1141B}" presName="Name37" presStyleLbl="parChTrans1D2" presStyleIdx="1" presStyleCnt="3"/>
      <dgm:spPr/>
      <dgm:t>
        <a:bodyPr/>
        <a:lstStyle/>
        <a:p>
          <a:endParaRPr lang="hr-HR"/>
        </a:p>
      </dgm:t>
    </dgm:pt>
    <dgm:pt modelId="{ABD016D0-BA58-4243-B393-D3123CBB24A3}" type="pres">
      <dgm:prSet presAssocID="{28ABAE97-12FA-447B-89E3-1A281F3B99DE}" presName="hierRoot2" presStyleCnt="0">
        <dgm:presLayoutVars>
          <dgm:hierBranch val="init"/>
        </dgm:presLayoutVars>
      </dgm:prSet>
      <dgm:spPr/>
    </dgm:pt>
    <dgm:pt modelId="{DF0AC8D9-F37E-478E-ADE3-5C6EEBCFE5D4}" type="pres">
      <dgm:prSet presAssocID="{28ABAE97-12FA-447B-89E3-1A281F3B99DE}" presName="rootComposite" presStyleCnt="0"/>
      <dgm:spPr/>
    </dgm:pt>
    <dgm:pt modelId="{94FA47FB-F0F5-4314-935C-C2BDB8BB0273}" type="pres">
      <dgm:prSet presAssocID="{28ABAE97-12FA-447B-89E3-1A281F3B99D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F79FF54-71C6-41B1-B3B6-D59088C24327}" type="pres">
      <dgm:prSet presAssocID="{28ABAE97-12FA-447B-89E3-1A281F3B99DE}" presName="rootConnector" presStyleLbl="node2" presStyleIdx="1" presStyleCnt="3"/>
      <dgm:spPr/>
      <dgm:t>
        <a:bodyPr/>
        <a:lstStyle/>
        <a:p>
          <a:endParaRPr lang="hr-HR"/>
        </a:p>
      </dgm:t>
    </dgm:pt>
    <dgm:pt modelId="{49B39028-7293-4A3A-B495-6A336E58EDA8}" type="pres">
      <dgm:prSet presAssocID="{28ABAE97-12FA-447B-89E3-1A281F3B99DE}" presName="hierChild4" presStyleCnt="0"/>
      <dgm:spPr/>
    </dgm:pt>
    <dgm:pt modelId="{0076FAFE-D1A6-4ADD-81F5-2528BC2B3241}" type="pres">
      <dgm:prSet presAssocID="{28ABAE97-12FA-447B-89E3-1A281F3B99DE}" presName="hierChild5" presStyleCnt="0"/>
      <dgm:spPr/>
    </dgm:pt>
    <dgm:pt modelId="{040B9CC3-E180-41C0-B54A-3AB561622FDA}" type="pres">
      <dgm:prSet presAssocID="{AB668085-304C-434A-A5E4-795539524118}" presName="Name37" presStyleLbl="parChTrans1D2" presStyleIdx="2" presStyleCnt="3"/>
      <dgm:spPr/>
      <dgm:t>
        <a:bodyPr/>
        <a:lstStyle/>
        <a:p>
          <a:endParaRPr lang="hr-HR"/>
        </a:p>
      </dgm:t>
    </dgm:pt>
    <dgm:pt modelId="{9FA368E8-4F11-4E98-97FD-F528E6F46C0F}" type="pres">
      <dgm:prSet presAssocID="{306AF9CC-958D-4E11-B38F-8F38D2A88821}" presName="hierRoot2" presStyleCnt="0">
        <dgm:presLayoutVars>
          <dgm:hierBranch val="init"/>
        </dgm:presLayoutVars>
      </dgm:prSet>
      <dgm:spPr/>
    </dgm:pt>
    <dgm:pt modelId="{F1334247-4028-4BDE-A53C-81E08ADBE14D}" type="pres">
      <dgm:prSet presAssocID="{306AF9CC-958D-4E11-B38F-8F38D2A88821}" presName="rootComposite" presStyleCnt="0"/>
      <dgm:spPr/>
    </dgm:pt>
    <dgm:pt modelId="{357BA119-F284-4A5D-8281-A96121F3EA85}" type="pres">
      <dgm:prSet presAssocID="{306AF9CC-958D-4E11-B38F-8F38D2A8882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7B2E649-014D-4629-B5F4-C45F46CFFD00}" type="pres">
      <dgm:prSet presAssocID="{306AF9CC-958D-4E11-B38F-8F38D2A88821}" presName="rootConnector" presStyleLbl="node2" presStyleIdx="2" presStyleCnt="3"/>
      <dgm:spPr/>
      <dgm:t>
        <a:bodyPr/>
        <a:lstStyle/>
        <a:p>
          <a:endParaRPr lang="hr-HR"/>
        </a:p>
      </dgm:t>
    </dgm:pt>
    <dgm:pt modelId="{9BF622A7-B63B-4727-9F5C-80DF9EFD0CE0}" type="pres">
      <dgm:prSet presAssocID="{306AF9CC-958D-4E11-B38F-8F38D2A88821}" presName="hierChild4" presStyleCnt="0"/>
      <dgm:spPr/>
    </dgm:pt>
    <dgm:pt modelId="{E1CC28D4-B940-4B70-AF9B-B6A4C5075279}" type="pres">
      <dgm:prSet presAssocID="{306AF9CC-958D-4E11-B38F-8F38D2A88821}" presName="hierChild5" presStyleCnt="0"/>
      <dgm:spPr/>
    </dgm:pt>
    <dgm:pt modelId="{1A34E01E-DDB9-47A1-8A03-3FF5662CB8E1}" type="pres">
      <dgm:prSet presAssocID="{F5E2B192-B12D-4449-9E46-AC47A37A99A6}" presName="hierChild3" presStyleCnt="0"/>
      <dgm:spPr/>
    </dgm:pt>
  </dgm:ptLst>
  <dgm:cxnLst>
    <dgm:cxn modelId="{24372C26-78DC-49EA-B921-0761AA03CC3C}" type="presOf" srcId="{AB668085-304C-434A-A5E4-795539524118}" destId="{040B9CC3-E180-41C0-B54A-3AB561622FDA}" srcOrd="0" destOrd="0" presId="urn:microsoft.com/office/officeart/2005/8/layout/orgChart1"/>
    <dgm:cxn modelId="{17BFB18B-38D0-455B-A348-0184BACE4C8E}" type="presOf" srcId="{28ABAE97-12FA-447B-89E3-1A281F3B99DE}" destId="{5F79FF54-71C6-41B1-B3B6-D59088C24327}" srcOrd="1" destOrd="0" presId="urn:microsoft.com/office/officeart/2005/8/layout/orgChart1"/>
    <dgm:cxn modelId="{D435A0EE-835E-4BA6-8C2D-C2631A7AC4D8}" type="presOf" srcId="{306AF9CC-958D-4E11-B38F-8F38D2A88821}" destId="{17B2E649-014D-4629-B5F4-C45F46CFFD00}" srcOrd="1" destOrd="0" presId="urn:microsoft.com/office/officeart/2005/8/layout/orgChart1"/>
    <dgm:cxn modelId="{153FD3AE-81CC-4E16-9B79-7DFC9F8E2357}" srcId="{F5E2B192-B12D-4449-9E46-AC47A37A99A6}" destId="{28ABAE97-12FA-447B-89E3-1A281F3B99DE}" srcOrd="1" destOrd="0" parTransId="{5F7737F6-FA45-48DA-AB9A-BFDDC5A1141B}" sibTransId="{5BA9FB9E-F218-4689-B539-D0B3F82A134A}"/>
    <dgm:cxn modelId="{43EBBF0F-2D20-450B-A114-0EFEB4EC526E}" type="presOf" srcId="{306AF9CC-958D-4E11-B38F-8F38D2A88821}" destId="{357BA119-F284-4A5D-8281-A96121F3EA85}" srcOrd="0" destOrd="0" presId="urn:microsoft.com/office/officeart/2005/8/layout/orgChart1"/>
    <dgm:cxn modelId="{CD992AB2-2125-4234-89DC-2EC098056AD4}" srcId="{A6BD368C-F77B-40AE-88FE-9C9CCCF616E5}" destId="{F5E2B192-B12D-4449-9E46-AC47A37A99A6}" srcOrd="0" destOrd="0" parTransId="{0867D4EE-0CBE-4B45-882E-6C243D560E4F}" sibTransId="{571D520A-C46E-4E11-85E2-9B377090303C}"/>
    <dgm:cxn modelId="{EA151849-A310-48EE-970D-72072792ACED}" srcId="{F5E2B192-B12D-4449-9E46-AC47A37A99A6}" destId="{306AF9CC-958D-4E11-B38F-8F38D2A88821}" srcOrd="2" destOrd="0" parTransId="{AB668085-304C-434A-A5E4-795539524118}" sibTransId="{D0F7C4CB-8AB5-473A-8258-86CF82CC7B98}"/>
    <dgm:cxn modelId="{204DFF38-9013-4E7B-93B3-E991F4E1C1A0}" type="presOf" srcId="{4307CA73-47AC-4835-93C6-E4B8D523CC88}" destId="{05B1B70D-FF38-4AE0-9DA4-E406EDA9F759}" srcOrd="1" destOrd="0" presId="urn:microsoft.com/office/officeart/2005/8/layout/orgChart1"/>
    <dgm:cxn modelId="{CFAC97D1-1016-4823-A579-63E56736E97E}" type="presOf" srcId="{28ABAE97-12FA-447B-89E3-1A281F3B99DE}" destId="{94FA47FB-F0F5-4314-935C-C2BDB8BB0273}" srcOrd="0" destOrd="0" presId="urn:microsoft.com/office/officeart/2005/8/layout/orgChart1"/>
    <dgm:cxn modelId="{6989F9EA-1280-451B-992B-B4419D5780D9}" type="presOf" srcId="{4307CA73-47AC-4835-93C6-E4B8D523CC88}" destId="{97E718E6-F9D0-428C-971C-41F2892DCB9E}" srcOrd="0" destOrd="0" presId="urn:microsoft.com/office/officeart/2005/8/layout/orgChart1"/>
    <dgm:cxn modelId="{2A84313C-ECBB-4CE2-839A-0430B8684C72}" type="presOf" srcId="{5F7737F6-FA45-48DA-AB9A-BFDDC5A1141B}" destId="{16E53969-8106-4C5B-981A-8E552C4FA04D}" srcOrd="0" destOrd="0" presId="urn:microsoft.com/office/officeart/2005/8/layout/orgChart1"/>
    <dgm:cxn modelId="{14A1D41B-B865-4563-8064-E8976BBC0E45}" type="presOf" srcId="{F5E2B192-B12D-4449-9E46-AC47A37A99A6}" destId="{1D117AB4-CF9B-48DC-9A10-9EDFCCCAD054}" srcOrd="0" destOrd="0" presId="urn:microsoft.com/office/officeart/2005/8/layout/orgChart1"/>
    <dgm:cxn modelId="{FF949ED0-97FA-4483-895C-7A358561A34C}" srcId="{F5E2B192-B12D-4449-9E46-AC47A37A99A6}" destId="{4307CA73-47AC-4835-93C6-E4B8D523CC88}" srcOrd="0" destOrd="0" parTransId="{457A2399-773E-4E26-98B1-1325D70F9CE7}" sibTransId="{0C3B0ECA-97B6-40D2-B203-C7F087FBF6FB}"/>
    <dgm:cxn modelId="{7FF1F559-96F6-4C9D-AC51-8FA92EB5E3A1}" type="presOf" srcId="{F5E2B192-B12D-4449-9E46-AC47A37A99A6}" destId="{F8FC3778-0379-482B-A428-1BB39FF6A636}" srcOrd="1" destOrd="0" presId="urn:microsoft.com/office/officeart/2005/8/layout/orgChart1"/>
    <dgm:cxn modelId="{2E0D3C0F-E6D5-45E2-AA7E-365F885ACFD3}" type="presOf" srcId="{A6BD368C-F77B-40AE-88FE-9C9CCCF616E5}" destId="{8C09A4EC-9571-42E4-9940-E64D2C0ECD74}" srcOrd="0" destOrd="0" presId="urn:microsoft.com/office/officeart/2005/8/layout/orgChart1"/>
    <dgm:cxn modelId="{8C547E32-75A8-4959-8A23-51B942FDE414}" type="presOf" srcId="{457A2399-773E-4E26-98B1-1325D70F9CE7}" destId="{D1888EEB-0D40-435A-B48B-7653BFF829C4}" srcOrd="0" destOrd="0" presId="urn:microsoft.com/office/officeart/2005/8/layout/orgChart1"/>
    <dgm:cxn modelId="{6F34CD00-8BB0-470D-84E7-5B093F9571C2}" type="presParOf" srcId="{8C09A4EC-9571-42E4-9940-E64D2C0ECD74}" destId="{4EC41C85-A245-4E8E-9F6D-05D33DA84CA6}" srcOrd="0" destOrd="0" presId="urn:microsoft.com/office/officeart/2005/8/layout/orgChart1"/>
    <dgm:cxn modelId="{A7A3B2BA-507D-476D-B841-B84E00F03414}" type="presParOf" srcId="{4EC41C85-A245-4E8E-9F6D-05D33DA84CA6}" destId="{332E7548-55BD-4E24-BFA9-3F4FEF474B2F}" srcOrd="0" destOrd="0" presId="urn:microsoft.com/office/officeart/2005/8/layout/orgChart1"/>
    <dgm:cxn modelId="{1FA630E6-E3EF-499E-82E3-F2F1CBCB1AB8}" type="presParOf" srcId="{332E7548-55BD-4E24-BFA9-3F4FEF474B2F}" destId="{1D117AB4-CF9B-48DC-9A10-9EDFCCCAD054}" srcOrd="0" destOrd="0" presId="urn:microsoft.com/office/officeart/2005/8/layout/orgChart1"/>
    <dgm:cxn modelId="{4878BF20-9397-403D-A374-044C2D2C77D9}" type="presParOf" srcId="{332E7548-55BD-4E24-BFA9-3F4FEF474B2F}" destId="{F8FC3778-0379-482B-A428-1BB39FF6A636}" srcOrd="1" destOrd="0" presId="urn:microsoft.com/office/officeart/2005/8/layout/orgChart1"/>
    <dgm:cxn modelId="{F88A2804-D45E-41BC-AF54-1C9DE9E88FC6}" type="presParOf" srcId="{4EC41C85-A245-4E8E-9F6D-05D33DA84CA6}" destId="{900BA176-059B-4EFE-A2FA-D3819DE878F7}" srcOrd="1" destOrd="0" presId="urn:microsoft.com/office/officeart/2005/8/layout/orgChart1"/>
    <dgm:cxn modelId="{D918D71C-C421-48FA-B6AA-99EC17F55285}" type="presParOf" srcId="{900BA176-059B-4EFE-A2FA-D3819DE878F7}" destId="{D1888EEB-0D40-435A-B48B-7653BFF829C4}" srcOrd="0" destOrd="0" presId="urn:microsoft.com/office/officeart/2005/8/layout/orgChart1"/>
    <dgm:cxn modelId="{3E2BFAF0-6641-4570-B3C4-DC68E3F34206}" type="presParOf" srcId="{900BA176-059B-4EFE-A2FA-D3819DE878F7}" destId="{B3B1ABE3-30C8-45DD-83AD-1BBA578A4E60}" srcOrd="1" destOrd="0" presId="urn:microsoft.com/office/officeart/2005/8/layout/orgChart1"/>
    <dgm:cxn modelId="{5315CE8B-F1CC-4DBB-B983-14D130A64270}" type="presParOf" srcId="{B3B1ABE3-30C8-45DD-83AD-1BBA578A4E60}" destId="{2902C6D6-DD9D-4333-BD45-72CD3A30AEA7}" srcOrd="0" destOrd="0" presId="urn:microsoft.com/office/officeart/2005/8/layout/orgChart1"/>
    <dgm:cxn modelId="{0E550F73-327C-4FF6-B3BA-B06C093B3295}" type="presParOf" srcId="{2902C6D6-DD9D-4333-BD45-72CD3A30AEA7}" destId="{97E718E6-F9D0-428C-971C-41F2892DCB9E}" srcOrd="0" destOrd="0" presId="urn:microsoft.com/office/officeart/2005/8/layout/orgChart1"/>
    <dgm:cxn modelId="{9056C8DB-1BB6-4237-A529-ABE3B2F5BFA7}" type="presParOf" srcId="{2902C6D6-DD9D-4333-BD45-72CD3A30AEA7}" destId="{05B1B70D-FF38-4AE0-9DA4-E406EDA9F759}" srcOrd="1" destOrd="0" presId="urn:microsoft.com/office/officeart/2005/8/layout/orgChart1"/>
    <dgm:cxn modelId="{BC959CA7-B019-402E-94F6-1E9943FA54C8}" type="presParOf" srcId="{B3B1ABE3-30C8-45DD-83AD-1BBA578A4E60}" destId="{051DC5C0-BDFA-4312-BC1E-58B0A7EFE611}" srcOrd="1" destOrd="0" presId="urn:microsoft.com/office/officeart/2005/8/layout/orgChart1"/>
    <dgm:cxn modelId="{0E04DCB1-7D04-42C1-AC6E-5A0C81B9B518}" type="presParOf" srcId="{B3B1ABE3-30C8-45DD-83AD-1BBA578A4E60}" destId="{F42C23FE-CFA3-400A-B1A7-7A5E25F1C354}" srcOrd="2" destOrd="0" presId="urn:microsoft.com/office/officeart/2005/8/layout/orgChart1"/>
    <dgm:cxn modelId="{82502B21-8F84-48D4-89AB-FBC104DB5754}" type="presParOf" srcId="{900BA176-059B-4EFE-A2FA-D3819DE878F7}" destId="{16E53969-8106-4C5B-981A-8E552C4FA04D}" srcOrd="2" destOrd="0" presId="urn:microsoft.com/office/officeart/2005/8/layout/orgChart1"/>
    <dgm:cxn modelId="{8C8C64CE-E9B4-4554-8122-ECF4A9793211}" type="presParOf" srcId="{900BA176-059B-4EFE-A2FA-D3819DE878F7}" destId="{ABD016D0-BA58-4243-B393-D3123CBB24A3}" srcOrd="3" destOrd="0" presId="urn:microsoft.com/office/officeart/2005/8/layout/orgChart1"/>
    <dgm:cxn modelId="{9513B1E2-2750-4C8A-AB8B-578269776054}" type="presParOf" srcId="{ABD016D0-BA58-4243-B393-D3123CBB24A3}" destId="{DF0AC8D9-F37E-478E-ADE3-5C6EEBCFE5D4}" srcOrd="0" destOrd="0" presId="urn:microsoft.com/office/officeart/2005/8/layout/orgChart1"/>
    <dgm:cxn modelId="{3ED56B18-D97D-4F38-A921-349D5CADB52D}" type="presParOf" srcId="{DF0AC8D9-F37E-478E-ADE3-5C6EEBCFE5D4}" destId="{94FA47FB-F0F5-4314-935C-C2BDB8BB0273}" srcOrd="0" destOrd="0" presId="urn:microsoft.com/office/officeart/2005/8/layout/orgChart1"/>
    <dgm:cxn modelId="{6C17D989-548E-40AE-8FF9-C3106F7B5E70}" type="presParOf" srcId="{DF0AC8D9-F37E-478E-ADE3-5C6EEBCFE5D4}" destId="{5F79FF54-71C6-41B1-B3B6-D59088C24327}" srcOrd="1" destOrd="0" presId="urn:microsoft.com/office/officeart/2005/8/layout/orgChart1"/>
    <dgm:cxn modelId="{35A18A09-F128-4BFE-8C14-7F54CEC9E37D}" type="presParOf" srcId="{ABD016D0-BA58-4243-B393-D3123CBB24A3}" destId="{49B39028-7293-4A3A-B495-6A336E58EDA8}" srcOrd="1" destOrd="0" presId="urn:microsoft.com/office/officeart/2005/8/layout/orgChart1"/>
    <dgm:cxn modelId="{13088ACD-A8A6-46FB-9A9C-90566BD42818}" type="presParOf" srcId="{ABD016D0-BA58-4243-B393-D3123CBB24A3}" destId="{0076FAFE-D1A6-4ADD-81F5-2528BC2B3241}" srcOrd="2" destOrd="0" presId="urn:microsoft.com/office/officeart/2005/8/layout/orgChart1"/>
    <dgm:cxn modelId="{2A2B7843-5F41-4F23-96F8-D607B65F812A}" type="presParOf" srcId="{900BA176-059B-4EFE-A2FA-D3819DE878F7}" destId="{040B9CC3-E180-41C0-B54A-3AB561622FDA}" srcOrd="4" destOrd="0" presId="urn:microsoft.com/office/officeart/2005/8/layout/orgChart1"/>
    <dgm:cxn modelId="{99285810-EEA3-4A44-977B-8029EAF00FA3}" type="presParOf" srcId="{900BA176-059B-4EFE-A2FA-D3819DE878F7}" destId="{9FA368E8-4F11-4E98-97FD-F528E6F46C0F}" srcOrd="5" destOrd="0" presId="urn:microsoft.com/office/officeart/2005/8/layout/orgChart1"/>
    <dgm:cxn modelId="{E9BDDF04-FC71-45FF-9E13-ADB1F5FA9D1D}" type="presParOf" srcId="{9FA368E8-4F11-4E98-97FD-F528E6F46C0F}" destId="{F1334247-4028-4BDE-A53C-81E08ADBE14D}" srcOrd="0" destOrd="0" presId="urn:microsoft.com/office/officeart/2005/8/layout/orgChart1"/>
    <dgm:cxn modelId="{254B08F9-17B3-4A66-8CCD-3C5356681684}" type="presParOf" srcId="{F1334247-4028-4BDE-A53C-81E08ADBE14D}" destId="{357BA119-F284-4A5D-8281-A96121F3EA85}" srcOrd="0" destOrd="0" presId="urn:microsoft.com/office/officeart/2005/8/layout/orgChart1"/>
    <dgm:cxn modelId="{ECC3DB7E-FFD4-4405-9182-1079423B7BBE}" type="presParOf" srcId="{F1334247-4028-4BDE-A53C-81E08ADBE14D}" destId="{17B2E649-014D-4629-B5F4-C45F46CFFD00}" srcOrd="1" destOrd="0" presId="urn:microsoft.com/office/officeart/2005/8/layout/orgChart1"/>
    <dgm:cxn modelId="{6E342AE9-E7F7-4510-983A-74FA13FC21FE}" type="presParOf" srcId="{9FA368E8-4F11-4E98-97FD-F528E6F46C0F}" destId="{9BF622A7-B63B-4727-9F5C-80DF9EFD0CE0}" srcOrd="1" destOrd="0" presId="urn:microsoft.com/office/officeart/2005/8/layout/orgChart1"/>
    <dgm:cxn modelId="{7C246D8A-FD59-4B58-9B0D-9A3E71F0B7FB}" type="presParOf" srcId="{9FA368E8-4F11-4E98-97FD-F528E6F46C0F}" destId="{E1CC28D4-B940-4B70-AF9B-B6A4C5075279}" srcOrd="2" destOrd="0" presId="urn:microsoft.com/office/officeart/2005/8/layout/orgChart1"/>
    <dgm:cxn modelId="{05A856DD-CC3D-4D82-B216-5376065EFAF9}" type="presParOf" srcId="{4EC41C85-A245-4E8E-9F6D-05D33DA84CA6}" destId="{1A34E01E-DDB9-47A1-8A03-3FF5662CB8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BD368C-F77B-40AE-88FE-9C9CCCF616E5}" type="doc">
      <dgm:prSet loTypeId="urn:microsoft.com/office/officeart/2005/8/layout/orgChart1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F5E2B192-B12D-4449-9E46-AC47A37A99A6}">
      <dgm:prSet phldrT="[Text]"/>
      <dgm:spPr/>
      <dgm:t>
        <a:bodyPr/>
        <a:lstStyle/>
        <a:p>
          <a:r>
            <a:rPr lang="hr-HR" dirty="0" smtClean="0"/>
            <a:t> DRUŠTVENI ČIMBENICI</a:t>
          </a:r>
          <a:endParaRPr lang="hr-HR" dirty="0"/>
        </a:p>
      </dgm:t>
    </dgm:pt>
    <dgm:pt modelId="{0867D4EE-0CBE-4B45-882E-6C243D560E4F}" type="parTrans" cxnId="{CD992AB2-2125-4234-89DC-2EC098056AD4}">
      <dgm:prSet/>
      <dgm:spPr/>
      <dgm:t>
        <a:bodyPr/>
        <a:lstStyle/>
        <a:p>
          <a:endParaRPr lang="hr-HR"/>
        </a:p>
      </dgm:t>
    </dgm:pt>
    <dgm:pt modelId="{571D520A-C46E-4E11-85E2-9B377090303C}" type="sibTrans" cxnId="{CD992AB2-2125-4234-89DC-2EC098056AD4}">
      <dgm:prSet/>
      <dgm:spPr/>
      <dgm:t>
        <a:bodyPr/>
        <a:lstStyle/>
        <a:p>
          <a:endParaRPr lang="hr-HR"/>
        </a:p>
      </dgm:t>
    </dgm:pt>
    <dgm:pt modelId="{4307CA73-47AC-4835-93C6-E4B8D523CC88}">
      <dgm:prSet phldrT="[Text]"/>
      <dgm:spPr/>
      <dgm:t>
        <a:bodyPr/>
        <a:lstStyle/>
        <a:p>
          <a:r>
            <a:rPr lang="hr-HR" dirty="0" smtClean="0"/>
            <a:t>REFERENTNA GRUPA</a:t>
          </a:r>
          <a:endParaRPr lang="hr-HR" dirty="0"/>
        </a:p>
      </dgm:t>
    </dgm:pt>
    <dgm:pt modelId="{457A2399-773E-4E26-98B1-1325D70F9CE7}" type="parTrans" cxnId="{FF949ED0-97FA-4483-895C-7A358561A34C}">
      <dgm:prSet/>
      <dgm:spPr/>
      <dgm:t>
        <a:bodyPr/>
        <a:lstStyle/>
        <a:p>
          <a:endParaRPr lang="hr-HR"/>
        </a:p>
      </dgm:t>
    </dgm:pt>
    <dgm:pt modelId="{0C3B0ECA-97B6-40D2-B203-C7F087FBF6FB}" type="sibTrans" cxnId="{FF949ED0-97FA-4483-895C-7A358561A34C}">
      <dgm:prSet/>
      <dgm:spPr/>
      <dgm:t>
        <a:bodyPr/>
        <a:lstStyle/>
        <a:p>
          <a:endParaRPr lang="hr-HR"/>
        </a:p>
      </dgm:t>
    </dgm:pt>
    <dgm:pt modelId="{B6D52F22-1897-49A1-A501-FC65A635B3C0}">
      <dgm:prSet phldrT="[Text]"/>
      <dgm:spPr/>
      <dgm:t>
        <a:bodyPr/>
        <a:lstStyle/>
        <a:p>
          <a:r>
            <a:rPr lang="hr-HR" dirty="0" smtClean="0"/>
            <a:t>OBITELJ</a:t>
          </a:r>
          <a:endParaRPr lang="hr-HR" dirty="0"/>
        </a:p>
      </dgm:t>
    </dgm:pt>
    <dgm:pt modelId="{A9CE3575-C647-450F-8750-12096D54F7B2}" type="parTrans" cxnId="{173BEB09-2A03-4086-8E02-054493771404}">
      <dgm:prSet/>
      <dgm:spPr/>
      <dgm:t>
        <a:bodyPr/>
        <a:lstStyle/>
        <a:p>
          <a:endParaRPr lang="hr-HR"/>
        </a:p>
      </dgm:t>
    </dgm:pt>
    <dgm:pt modelId="{9CB702FE-6A89-4875-97C9-A719C1FABA18}" type="sibTrans" cxnId="{173BEB09-2A03-4086-8E02-054493771404}">
      <dgm:prSet/>
      <dgm:spPr/>
      <dgm:t>
        <a:bodyPr/>
        <a:lstStyle/>
        <a:p>
          <a:endParaRPr lang="hr-HR"/>
        </a:p>
      </dgm:t>
    </dgm:pt>
    <dgm:pt modelId="{F0C7A33B-7FA8-4766-AC99-BBB7D5DFEBFB}">
      <dgm:prSet phldrT="[Text]"/>
      <dgm:spPr/>
      <dgm:t>
        <a:bodyPr/>
        <a:lstStyle/>
        <a:p>
          <a:r>
            <a:rPr lang="hr-HR" dirty="0" smtClean="0"/>
            <a:t>DRUŠTVENA ULOGA I STATUS</a:t>
          </a:r>
          <a:endParaRPr lang="hr-HR" dirty="0"/>
        </a:p>
      </dgm:t>
    </dgm:pt>
    <dgm:pt modelId="{DD93868E-8A55-408C-BB3F-7A6C8C81AEFE}" type="parTrans" cxnId="{9ECDBD53-4B97-440B-A558-459276B9E04C}">
      <dgm:prSet/>
      <dgm:spPr/>
      <dgm:t>
        <a:bodyPr/>
        <a:lstStyle/>
        <a:p>
          <a:endParaRPr lang="hr-HR"/>
        </a:p>
      </dgm:t>
    </dgm:pt>
    <dgm:pt modelId="{5FC330C5-6F19-4B7E-8B33-A94C402E40B4}" type="sibTrans" cxnId="{9ECDBD53-4B97-440B-A558-459276B9E04C}">
      <dgm:prSet/>
      <dgm:spPr/>
      <dgm:t>
        <a:bodyPr/>
        <a:lstStyle/>
        <a:p>
          <a:endParaRPr lang="hr-HR"/>
        </a:p>
      </dgm:t>
    </dgm:pt>
    <dgm:pt modelId="{8C09A4EC-9571-42E4-9940-E64D2C0ECD74}" type="pres">
      <dgm:prSet presAssocID="{A6BD368C-F77B-40AE-88FE-9C9CCCF616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4EC41C85-A245-4E8E-9F6D-05D33DA84CA6}" type="pres">
      <dgm:prSet presAssocID="{F5E2B192-B12D-4449-9E46-AC47A37A99A6}" presName="hierRoot1" presStyleCnt="0">
        <dgm:presLayoutVars>
          <dgm:hierBranch val="init"/>
        </dgm:presLayoutVars>
      </dgm:prSet>
      <dgm:spPr/>
    </dgm:pt>
    <dgm:pt modelId="{332E7548-55BD-4E24-BFA9-3F4FEF474B2F}" type="pres">
      <dgm:prSet presAssocID="{F5E2B192-B12D-4449-9E46-AC47A37A99A6}" presName="rootComposite1" presStyleCnt="0"/>
      <dgm:spPr/>
    </dgm:pt>
    <dgm:pt modelId="{1D117AB4-CF9B-48DC-9A10-9EDFCCCAD054}" type="pres">
      <dgm:prSet presAssocID="{F5E2B192-B12D-4449-9E46-AC47A37A99A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8FC3778-0379-482B-A428-1BB39FF6A636}" type="pres">
      <dgm:prSet presAssocID="{F5E2B192-B12D-4449-9E46-AC47A37A99A6}" presName="rootConnector1" presStyleLbl="node1" presStyleIdx="0" presStyleCnt="0"/>
      <dgm:spPr/>
      <dgm:t>
        <a:bodyPr/>
        <a:lstStyle/>
        <a:p>
          <a:endParaRPr lang="hr-HR"/>
        </a:p>
      </dgm:t>
    </dgm:pt>
    <dgm:pt modelId="{900BA176-059B-4EFE-A2FA-D3819DE878F7}" type="pres">
      <dgm:prSet presAssocID="{F5E2B192-B12D-4449-9E46-AC47A37A99A6}" presName="hierChild2" presStyleCnt="0"/>
      <dgm:spPr/>
    </dgm:pt>
    <dgm:pt modelId="{D1888EEB-0D40-435A-B48B-7653BFF829C4}" type="pres">
      <dgm:prSet presAssocID="{457A2399-773E-4E26-98B1-1325D70F9CE7}" presName="Name37" presStyleLbl="parChTrans1D2" presStyleIdx="0" presStyleCnt="3"/>
      <dgm:spPr/>
      <dgm:t>
        <a:bodyPr/>
        <a:lstStyle/>
        <a:p>
          <a:endParaRPr lang="hr-HR"/>
        </a:p>
      </dgm:t>
    </dgm:pt>
    <dgm:pt modelId="{B3B1ABE3-30C8-45DD-83AD-1BBA578A4E60}" type="pres">
      <dgm:prSet presAssocID="{4307CA73-47AC-4835-93C6-E4B8D523CC88}" presName="hierRoot2" presStyleCnt="0">
        <dgm:presLayoutVars>
          <dgm:hierBranch val="init"/>
        </dgm:presLayoutVars>
      </dgm:prSet>
      <dgm:spPr/>
    </dgm:pt>
    <dgm:pt modelId="{2902C6D6-DD9D-4333-BD45-72CD3A30AEA7}" type="pres">
      <dgm:prSet presAssocID="{4307CA73-47AC-4835-93C6-E4B8D523CC88}" presName="rootComposite" presStyleCnt="0"/>
      <dgm:spPr/>
    </dgm:pt>
    <dgm:pt modelId="{97E718E6-F9D0-428C-971C-41F2892DCB9E}" type="pres">
      <dgm:prSet presAssocID="{4307CA73-47AC-4835-93C6-E4B8D523CC8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5B1B70D-FF38-4AE0-9DA4-E406EDA9F759}" type="pres">
      <dgm:prSet presAssocID="{4307CA73-47AC-4835-93C6-E4B8D523CC88}" presName="rootConnector" presStyleLbl="node2" presStyleIdx="0" presStyleCnt="3"/>
      <dgm:spPr/>
      <dgm:t>
        <a:bodyPr/>
        <a:lstStyle/>
        <a:p>
          <a:endParaRPr lang="hr-HR"/>
        </a:p>
      </dgm:t>
    </dgm:pt>
    <dgm:pt modelId="{051DC5C0-BDFA-4312-BC1E-58B0A7EFE611}" type="pres">
      <dgm:prSet presAssocID="{4307CA73-47AC-4835-93C6-E4B8D523CC88}" presName="hierChild4" presStyleCnt="0"/>
      <dgm:spPr/>
    </dgm:pt>
    <dgm:pt modelId="{F42C23FE-CFA3-400A-B1A7-7A5E25F1C354}" type="pres">
      <dgm:prSet presAssocID="{4307CA73-47AC-4835-93C6-E4B8D523CC88}" presName="hierChild5" presStyleCnt="0"/>
      <dgm:spPr/>
    </dgm:pt>
    <dgm:pt modelId="{CEA181E4-01C3-473A-BD93-8033A8EEBB4B}" type="pres">
      <dgm:prSet presAssocID="{A9CE3575-C647-450F-8750-12096D54F7B2}" presName="Name37" presStyleLbl="parChTrans1D2" presStyleIdx="1" presStyleCnt="3"/>
      <dgm:spPr/>
      <dgm:t>
        <a:bodyPr/>
        <a:lstStyle/>
        <a:p>
          <a:endParaRPr lang="hr-HR"/>
        </a:p>
      </dgm:t>
    </dgm:pt>
    <dgm:pt modelId="{C632B6E6-F0DF-4CAF-B28C-F655E9963DA5}" type="pres">
      <dgm:prSet presAssocID="{B6D52F22-1897-49A1-A501-FC65A635B3C0}" presName="hierRoot2" presStyleCnt="0">
        <dgm:presLayoutVars>
          <dgm:hierBranch val="init"/>
        </dgm:presLayoutVars>
      </dgm:prSet>
      <dgm:spPr/>
    </dgm:pt>
    <dgm:pt modelId="{FFF0DBFE-93BE-43DC-9C0B-4001CA03FAE0}" type="pres">
      <dgm:prSet presAssocID="{B6D52F22-1897-49A1-A501-FC65A635B3C0}" presName="rootComposite" presStyleCnt="0"/>
      <dgm:spPr/>
    </dgm:pt>
    <dgm:pt modelId="{72BA33A7-D09F-4467-AED9-D3465F40169F}" type="pres">
      <dgm:prSet presAssocID="{B6D52F22-1897-49A1-A501-FC65A635B3C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84C5AE4-7E40-4ED9-BE11-A68731CFE70A}" type="pres">
      <dgm:prSet presAssocID="{B6D52F22-1897-49A1-A501-FC65A635B3C0}" presName="rootConnector" presStyleLbl="node2" presStyleIdx="1" presStyleCnt="3"/>
      <dgm:spPr/>
      <dgm:t>
        <a:bodyPr/>
        <a:lstStyle/>
        <a:p>
          <a:endParaRPr lang="hr-HR"/>
        </a:p>
      </dgm:t>
    </dgm:pt>
    <dgm:pt modelId="{0EA813A2-032D-4FC3-A8C9-ED2B49342115}" type="pres">
      <dgm:prSet presAssocID="{B6D52F22-1897-49A1-A501-FC65A635B3C0}" presName="hierChild4" presStyleCnt="0"/>
      <dgm:spPr/>
    </dgm:pt>
    <dgm:pt modelId="{7A488C0C-6764-481B-8CD0-ED6BBE234092}" type="pres">
      <dgm:prSet presAssocID="{B6D52F22-1897-49A1-A501-FC65A635B3C0}" presName="hierChild5" presStyleCnt="0"/>
      <dgm:spPr/>
    </dgm:pt>
    <dgm:pt modelId="{5DFF9F7D-38B5-4432-A6CB-17EBDAC9725A}" type="pres">
      <dgm:prSet presAssocID="{DD93868E-8A55-408C-BB3F-7A6C8C81AEFE}" presName="Name37" presStyleLbl="parChTrans1D2" presStyleIdx="2" presStyleCnt="3"/>
      <dgm:spPr/>
      <dgm:t>
        <a:bodyPr/>
        <a:lstStyle/>
        <a:p>
          <a:endParaRPr lang="hr-HR"/>
        </a:p>
      </dgm:t>
    </dgm:pt>
    <dgm:pt modelId="{A5C06263-18AB-4C86-94B5-F1974E561B1F}" type="pres">
      <dgm:prSet presAssocID="{F0C7A33B-7FA8-4766-AC99-BBB7D5DFEBFB}" presName="hierRoot2" presStyleCnt="0">
        <dgm:presLayoutVars>
          <dgm:hierBranch val="init"/>
        </dgm:presLayoutVars>
      </dgm:prSet>
      <dgm:spPr/>
    </dgm:pt>
    <dgm:pt modelId="{97D63BAC-95BF-4334-86A1-E5D575E86917}" type="pres">
      <dgm:prSet presAssocID="{F0C7A33B-7FA8-4766-AC99-BBB7D5DFEBFB}" presName="rootComposite" presStyleCnt="0"/>
      <dgm:spPr/>
    </dgm:pt>
    <dgm:pt modelId="{9CB5DCA7-B8CF-4FA8-9EE9-4333A1DF1906}" type="pres">
      <dgm:prSet presAssocID="{F0C7A33B-7FA8-4766-AC99-BBB7D5DFEBF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65552BF-A6C1-48B7-A25F-CF91022D34AA}" type="pres">
      <dgm:prSet presAssocID="{F0C7A33B-7FA8-4766-AC99-BBB7D5DFEBFB}" presName="rootConnector" presStyleLbl="node2" presStyleIdx="2" presStyleCnt="3"/>
      <dgm:spPr/>
      <dgm:t>
        <a:bodyPr/>
        <a:lstStyle/>
        <a:p>
          <a:endParaRPr lang="hr-HR"/>
        </a:p>
      </dgm:t>
    </dgm:pt>
    <dgm:pt modelId="{7303D3F2-9617-4725-BEEE-304DCFE1F42E}" type="pres">
      <dgm:prSet presAssocID="{F0C7A33B-7FA8-4766-AC99-BBB7D5DFEBFB}" presName="hierChild4" presStyleCnt="0"/>
      <dgm:spPr/>
    </dgm:pt>
    <dgm:pt modelId="{121F68ED-BC03-4C7D-BA1D-44154AF8B668}" type="pres">
      <dgm:prSet presAssocID="{F0C7A33B-7FA8-4766-AC99-BBB7D5DFEBFB}" presName="hierChild5" presStyleCnt="0"/>
      <dgm:spPr/>
    </dgm:pt>
    <dgm:pt modelId="{1A34E01E-DDB9-47A1-8A03-3FF5662CB8E1}" type="pres">
      <dgm:prSet presAssocID="{F5E2B192-B12D-4449-9E46-AC47A37A99A6}" presName="hierChild3" presStyleCnt="0"/>
      <dgm:spPr/>
    </dgm:pt>
  </dgm:ptLst>
  <dgm:cxnLst>
    <dgm:cxn modelId="{35E292F3-4F66-4234-AE10-6478F0DB9D73}" type="presOf" srcId="{4307CA73-47AC-4835-93C6-E4B8D523CC88}" destId="{05B1B70D-FF38-4AE0-9DA4-E406EDA9F759}" srcOrd="1" destOrd="0" presId="urn:microsoft.com/office/officeart/2005/8/layout/orgChart1"/>
    <dgm:cxn modelId="{F6C789F7-DDE3-4CF0-AD79-EB929C78D4DB}" type="presOf" srcId="{F0C7A33B-7FA8-4766-AC99-BBB7D5DFEBFB}" destId="{9CB5DCA7-B8CF-4FA8-9EE9-4333A1DF1906}" srcOrd="0" destOrd="0" presId="urn:microsoft.com/office/officeart/2005/8/layout/orgChart1"/>
    <dgm:cxn modelId="{255742D6-7418-4EE5-88BC-7A9AE5D36495}" type="presOf" srcId="{F0C7A33B-7FA8-4766-AC99-BBB7D5DFEBFB}" destId="{F65552BF-A6C1-48B7-A25F-CF91022D34AA}" srcOrd="1" destOrd="0" presId="urn:microsoft.com/office/officeart/2005/8/layout/orgChart1"/>
    <dgm:cxn modelId="{49824CB8-2A16-4E88-A50B-D660FED9F4EA}" type="presOf" srcId="{B6D52F22-1897-49A1-A501-FC65A635B3C0}" destId="{72BA33A7-D09F-4467-AED9-D3465F40169F}" srcOrd="0" destOrd="0" presId="urn:microsoft.com/office/officeart/2005/8/layout/orgChart1"/>
    <dgm:cxn modelId="{CD992AB2-2125-4234-89DC-2EC098056AD4}" srcId="{A6BD368C-F77B-40AE-88FE-9C9CCCF616E5}" destId="{F5E2B192-B12D-4449-9E46-AC47A37A99A6}" srcOrd="0" destOrd="0" parTransId="{0867D4EE-0CBE-4B45-882E-6C243D560E4F}" sibTransId="{571D520A-C46E-4E11-85E2-9B377090303C}"/>
    <dgm:cxn modelId="{7D5002BA-C136-453C-AE14-A1B677FBBE33}" type="presOf" srcId="{F5E2B192-B12D-4449-9E46-AC47A37A99A6}" destId="{F8FC3778-0379-482B-A428-1BB39FF6A636}" srcOrd="1" destOrd="0" presId="urn:microsoft.com/office/officeart/2005/8/layout/orgChart1"/>
    <dgm:cxn modelId="{4E9D69B5-B211-49D1-BE24-27517D43B3E2}" type="presOf" srcId="{B6D52F22-1897-49A1-A501-FC65A635B3C0}" destId="{F84C5AE4-7E40-4ED9-BE11-A68731CFE70A}" srcOrd="1" destOrd="0" presId="urn:microsoft.com/office/officeart/2005/8/layout/orgChart1"/>
    <dgm:cxn modelId="{173BEB09-2A03-4086-8E02-054493771404}" srcId="{F5E2B192-B12D-4449-9E46-AC47A37A99A6}" destId="{B6D52F22-1897-49A1-A501-FC65A635B3C0}" srcOrd="1" destOrd="0" parTransId="{A9CE3575-C647-450F-8750-12096D54F7B2}" sibTransId="{9CB702FE-6A89-4875-97C9-A719C1FABA18}"/>
    <dgm:cxn modelId="{34A4A9FB-0D97-4DA4-9054-A1F10ADFFAFF}" type="presOf" srcId="{4307CA73-47AC-4835-93C6-E4B8D523CC88}" destId="{97E718E6-F9D0-428C-971C-41F2892DCB9E}" srcOrd="0" destOrd="0" presId="urn:microsoft.com/office/officeart/2005/8/layout/orgChart1"/>
    <dgm:cxn modelId="{34C44D1D-7EF1-4D00-9018-BAA47A96EAF3}" type="presOf" srcId="{DD93868E-8A55-408C-BB3F-7A6C8C81AEFE}" destId="{5DFF9F7D-38B5-4432-A6CB-17EBDAC9725A}" srcOrd="0" destOrd="0" presId="urn:microsoft.com/office/officeart/2005/8/layout/orgChart1"/>
    <dgm:cxn modelId="{965D0507-8BE4-440C-A2CB-675635A6BE29}" type="presOf" srcId="{A9CE3575-C647-450F-8750-12096D54F7B2}" destId="{CEA181E4-01C3-473A-BD93-8033A8EEBB4B}" srcOrd="0" destOrd="0" presId="urn:microsoft.com/office/officeart/2005/8/layout/orgChart1"/>
    <dgm:cxn modelId="{70F87450-4BDB-4B23-B0E8-8B5F13FBF923}" type="presOf" srcId="{457A2399-773E-4E26-98B1-1325D70F9CE7}" destId="{D1888EEB-0D40-435A-B48B-7653BFF829C4}" srcOrd="0" destOrd="0" presId="urn:microsoft.com/office/officeart/2005/8/layout/orgChart1"/>
    <dgm:cxn modelId="{EA67E941-6CFC-46B9-919D-20D69A2D719E}" type="presOf" srcId="{A6BD368C-F77B-40AE-88FE-9C9CCCF616E5}" destId="{8C09A4EC-9571-42E4-9940-E64D2C0ECD74}" srcOrd="0" destOrd="0" presId="urn:microsoft.com/office/officeart/2005/8/layout/orgChart1"/>
    <dgm:cxn modelId="{B98686D3-494D-4233-9D0B-EB74456B50E2}" type="presOf" srcId="{F5E2B192-B12D-4449-9E46-AC47A37A99A6}" destId="{1D117AB4-CF9B-48DC-9A10-9EDFCCCAD054}" srcOrd="0" destOrd="0" presId="urn:microsoft.com/office/officeart/2005/8/layout/orgChart1"/>
    <dgm:cxn modelId="{FF949ED0-97FA-4483-895C-7A358561A34C}" srcId="{F5E2B192-B12D-4449-9E46-AC47A37A99A6}" destId="{4307CA73-47AC-4835-93C6-E4B8D523CC88}" srcOrd="0" destOrd="0" parTransId="{457A2399-773E-4E26-98B1-1325D70F9CE7}" sibTransId="{0C3B0ECA-97B6-40D2-B203-C7F087FBF6FB}"/>
    <dgm:cxn modelId="{9ECDBD53-4B97-440B-A558-459276B9E04C}" srcId="{F5E2B192-B12D-4449-9E46-AC47A37A99A6}" destId="{F0C7A33B-7FA8-4766-AC99-BBB7D5DFEBFB}" srcOrd="2" destOrd="0" parTransId="{DD93868E-8A55-408C-BB3F-7A6C8C81AEFE}" sibTransId="{5FC330C5-6F19-4B7E-8B33-A94C402E40B4}"/>
    <dgm:cxn modelId="{D099A20F-4011-4E2D-BFC9-655CEAC63230}" type="presParOf" srcId="{8C09A4EC-9571-42E4-9940-E64D2C0ECD74}" destId="{4EC41C85-A245-4E8E-9F6D-05D33DA84CA6}" srcOrd="0" destOrd="0" presId="urn:microsoft.com/office/officeart/2005/8/layout/orgChart1"/>
    <dgm:cxn modelId="{489ED8C9-5B7B-44D3-A7EE-FB121664E077}" type="presParOf" srcId="{4EC41C85-A245-4E8E-9F6D-05D33DA84CA6}" destId="{332E7548-55BD-4E24-BFA9-3F4FEF474B2F}" srcOrd="0" destOrd="0" presId="urn:microsoft.com/office/officeart/2005/8/layout/orgChart1"/>
    <dgm:cxn modelId="{3F0EBE6F-67D6-4506-B1C0-891A41F65B17}" type="presParOf" srcId="{332E7548-55BD-4E24-BFA9-3F4FEF474B2F}" destId="{1D117AB4-CF9B-48DC-9A10-9EDFCCCAD054}" srcOrd="0" destOrd="0" presId="urn:microsoft.com/office/officeart/2005/8/layout/orgChart1"/>
    <dgm:cxn modelId="{34BBEA42-E21D-46E4-99EE-C6AB6E7ACA42}" type="presParOf" srcId="{332E7548-55BD-4E24-BFA9-3F4FEF474B2F}" destId="{F8FC3778-0379-482B-A428-1BB39FF6A636}" srcOrd="1" destOrd="0" presId="urn:microsoft.com/office/officeart/2005/8/layout/orgChart1"/>
    <dgm:cxn modelId="{42B21F1A-A030-42C2-B13D-AC2ED0563E12}" type="presParOf" srcId="{4EC41C85-A245-4E8E-9F6D-05D33DA84CA6}" destId="{900BA176-059B-4EFE-A2FA-D3819DE878F7}" srcOrd="1" destOrd="0" presId="urn:microsoft.com/office/officeart/2005/8/layout/orgChart1"/>
    <dgm:cxn modelId="{FF3EF85C-5221-43D1-90D3-9F0824A2E98C}" type="presParOf" srcId="{900BA176-059B-4EFE-A2FA-D3819DE878F7}" destId="{D1888EEB-0D40-435A-B48B-7653BFF829C4}" srcOrd="0" destOrd="0" presId="urn:microsoft.com/office/officeart/2005/8/layout/orgChart1"/>
    <dgm:cxn modelId="{4B263D94-D507-4890-BB49-DAA33B5A5028}" type="presParOf" srcId="{900BA176-059B-4EFE-A2FA-D3819DE878F7}" destId="{B3B1ABE3-30C8-45DD-83AD-1BBA578A4E60}" srcOrd="1" destOrd="0" presId="urn:microsoft.com/office/officeart/2005/8/layout/orgChart1"/>
    <dgm:cxn modelId="{63E5D1AC-3DB4-472E-83E4-8418D41927A4}" type="presParOf" srcId="{B3B1ABE3-30C8-45DD-83AD-1BBA578A4E60}" destId="{2902C6D6-DD9D-4333-BD45-72CD3A30AEA7}" srcOrd="0" destOrd="0" presId="urn:microsoft.com/office/officeart/2005/8/layout/orgChart1"/>
    <dgm:cxn modelId="{EBB069F1-B317-4CD8-9806-5B509FE01931}" type="presParOf" srcId="{2902C6D6-DD9D-4333-BD45-72CD3A30AEA7}" destId="{97E718E6-F9D0-428C-971C-41F2892DCB9E}" srcOrd="0" destOrd="0" presId="urn:microsoft.com/office/officeart/2005/8/layout/orgChart1"/>
    <dgm:cxn modelId="{270F0C47-0EE6-447D-A746-59763B3B637E}" type="presParOf" srcId="{2902C6D6-DD9D-4333-BD45-72CD3A30AEA7}" destId="{05B1B70D-FF38-4AE0-9DA4-E406EDA9F759}" srcOrd="1" destOrd="0" presId="urn:microsoft.com/office/officeart/2005/8/layout/orgChart1"/>
    <dgm:cxn modelId="{A745197C-898A-4390-A489-BF35453F8FC3}" type="presParOf" srcId="{B3B1ABE3-30C8-45DD-83AD-1BBA578A4E60}" destId="{051DC5C0-BDFA-4312-BC1E-58B0A7EFE611}" srcOrd="1" destOrd="0" presId="urn:microsoft.com/office/officeart/2005/8/layout/orgChart1"/>
    <dgm:cxn modelId="{25975AC5-EE30-4355-82CB-B5A48C7854E4}" type="presParOf" srcId="{B3B1ABE3-30C8-45DD-83AD-1BBA578A4E60}" destId="{F42C23FE-CFA3-400A-B1A7-7A5E25F1C354}" srcOrd="2" destOrd="0" presId="urn:microsoft.com/office/officeart/2005/8/layout/orgChart1"/>
    <dgm:cxn modelId="{729B1F57-5ACE-408A-A10C-6003A37010F0}" type="presParOf" srcId="{900BA176-059B-4EFE-A2FA-D3819DE878F7}" destId="{CEA181E4-01C3-473A-BD93-8033A8EEBB4B}" srcOrd="2" destOrd="0" presId="urn:microsoft.com/office/officeart/2005/8/layout/orgChart1"/>
    <dgm:cxn modelId="{9B8FAEA6-7B47-4FF4-8C6A-D2BAEF0E4EAD}" type="presParOf" srcId="{900BA176-059B-4EFE-A2FA-D3819DE878F7}" destId="{C632B6E6-F0DF-4CAF-B28C-F655E9963DA5}" srcOrd="3" destOrd="0" presId="urn:microsoft.com/office/officeart/2005/8/layout/orgChart1"/>
    <dgm:cxn modelId="{4DDE83F2-647B-4562-AB73-F5515C5449E5}" type="presParOf" srcId="{C632B6E6-F0DF-4CAF-B28C-F655E9963DA5}" destId="{FFF0DBFE-93BE-43DC-9C0B-4001CA03FAE0}" srcOrd="0" destOrd="0" presId="urn:microsoft.com/office/officeart/2005/8/layout/orgChart1"/>
    <dgm:cxn modelId="{FE9FEC37-DD84-43ED-ADAB-8BCA3A6737F1}" type="presParOf" srcId="{FFF0DBFE-93BE-43DC-9C0B-4001CA03FAE0}" destId="{72BA33A7-D09F-4467-AED9-D3465F40169F}" srcOrd="0" destOrd="0" presId="urn:microsoft.com/office/officeart/2005/8/layout/orgChart1"/>
    <dgm:cxn modelId="{E3F4A8A8-6D9F-46B5-AB02-F3C1B42A76D6}" type="presParOf" srcId="{FFF0DBFE-93BE-43DC-9C0B-4001CA03FAE0}" destId="{F84C5AE4-7E40-4ED9-BE11-A68731CFE70A}" srcOrd="1" destOrd="0" presId="urn:microsoft.com/office/officeart/2005/8/layout/orgChart1"/>
    <dgm:cxn modelId="{189D5F1D-CF08-4014-B1D7-39C19AD5925D}" type="presParOf" srcId="{C632B6E6-F0DF-4CAF-B28C-F655E9963DA5}" destId="{0EA813A2-032D-4FC3-A8C9-ED2B49342115}" srcOrd="1" destOrd="0" presId="urn:microsoft.com/office/officeart/2005/8/layout/orgChart1"/>
    <dgm:cxn modelId="{13E4CE15-29A4-4C3F-868F-880BB281D58E}" type="presParOf" srcId="{C632B6E6-F0DF-4CAF-B28C-F655E9963DA5}" destId="{7A488C0C-6764-481B-8CD0-ED6BBE234092}" srcOrd="2" destOrd="0" presId="urn:microsoft.com/office/officeart/2005/8/layout/orgChart1"/>
    <dgm:cxn modelId="{1434BC7D-2C10-4C3A-B653-63CA95AF688F}" type="presParOf" srcId="{900BA176-059B-4EFE-A2FA-D3819DE878F7}" destId="{5DFF9F7D-38B5-4432-A6CB-17EBDAC9725A}" srcOrd="4" destOrd="0" presId="urn:microsoft.com/office/officeart/2005/8/layout/orgChart1"/>
    <dgm:cxn modelId="{BD7A8694-EFBF-41E7-B72C-8D0C38A6667C}" type="presParOf" srcId="{900BA176-059B-4EFE-A2FA-D3819DE878F7}" destId="{A5C06263-18AB-4C86-94B5-F1974E561B1F}" srcOrd="5" destOrd="0" presId="urn:microsoft.com/office/officeart/2005/8/layout/orgChart1"/>
    <dgm:cxn modelId="{D90970F0-F2E6-4520-822E-BB3BFBB7DBB8}" type="presParOf" srcId="{A5C06263-18AB-4C86-94B5-F1974E561B1F}" destId="{97D63BAC-95BF-4334-86A1-E5D575E86917}" srcOrd="0" destOrd="0" presId="urn:microsoft.com/office/officeart/2005/8/layout/orgChart1"/>
    <dgm:cxn modelId="{57AFEF2C-F71F-41FD-BB86-53A8DA38434D}" type="presParOf" srcId="{97D63BAC-95BF-4334-86A1-E5D575E86917}" destId="{9CB5DCA7-B8CF-4FA8-9EE9-4333A1DF1906}" srcOrd="0" destOrd="0" presId="urn:microsoft.com/office/officeart/2005/8/layout/orgChart1"/>
    <dgm:cxn modelId="{469EDEF4-3BF5-4F2D-9F83-09D7B05F4028}" type="presParOf" srcId="{97D63BAC-95BF-4334-86A1-E5D575E86917}" destId="{F65552BF-A6C1-48B7-A25F-CF91022D34AA}" srcOrd="1" destOrd="0" presId="urn:microsoft.com/office/officeart/2005/8/layout/orgChart1"/>
    <dgm:cxn modelId="{2486228C-74D0-4D12-B738-B8DD71808F4B}" type="presParOf" srcId="{A5C06263-18AB-4C86-94B5-F1974E561B1F}" destId="{7303D3F2-9617-4725-BEEE-304DCFE1F42E}" srcOrd="1" destOrd="0" presId="urn:microsoft.com/office/officeart/2005/8/layout/orgChart1"/>
    <dgm:cxn modelId="{D1765D21-7597-476D-99DD-3A4EAA120653}" type="presParOf" srcId="{A5C06263-18AB-4C86-94B5-F1974E561B1F}" destId="{121F68ED-BC03-4C7D-BA1D-44154AF8B668}" srcOrd="2" destOrd="0" presId="urn:microsoft.com/office/officeart/2005/8/layout/orgChart1"/>
    <dgm:cxn modelId="{E7515A39-F2C5-42E5-9505-FDC3EF4F5842}" type="presParOf" srcId="{4EC41C85-A245-4E8E-9F6D-05D33DA84CA6}" destId="{1A34E01E-DDB9-47A1-8A03-3FF5662CB8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BD368C-F77B-40AE-88FE-9C9CCCF616E5}" type="doc">
      <dgm:prSet loTypeId="urn:microsoft.com/office/officeart/2005/8/layout/orgChart1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F5E2B192-B12D-4449-9E46-AC47A37A99A6}">
      <dgm:prSet phldrT="[Text]"/>
      <dgm:spPr/>
      <dgm:t>
        <a:bodyPr/>
        <a:lstStyle/>
        <a:p>
          <a:r>
            <a:rPr lang="hr-HR" dirty="0" smtClean="0"/>
            <a:t> OSOBNI ČIMBENICI</a:t>
          </a:r>
          <a:endParaRPr lang="hr-HR" dirty="0"/>
        </a:p>
      </dgm:t>
    </dgm:pt>
    <dgm:pt modelId="{0867D4EE-0CBE-4B45-882E-6C243D560E4F}" type="parTrans" cxnId="{CD992AB2-2125-4234-89DC-2EC098056AD4}">
      <dgm:prSet/>
      <dgm:spPr/>
      <dgm:t>
        <a:bodyPr/>
        <a:lstStyle/>
        <a:p>
          <a:endParaRPr lang="hr-HR"/>
        </a:p>
      </dgm:t>
    </dgm:pt>
    <dgm:pt modelId="{571D520A-C46E-4E11-85E2-9B377090303C}" type="sibTrans" cxnId="{CD992AB2-2125-4234-89DC-2EC098056AD4}">
      <dgm:prSet/>
      <dgm:spPr/>
      <dgm:t>
        <a:bodyPr/>
        <a:lstStyle/>
        <a:p>
          <a:endParaRPr lang="hr-HR"/>
        </a:p>
      </dgm:t>
    </dgm:pt>
    <dgm:pt modelId="{4307CA73-47AC-4835-93C6-E4B8D523CC88}">
      <dgm:prSet phldrT="[Text]"/>
      <dgm:spPr/>
      <dgm:t>
        <a:bodyPr/>
        <a:lstStyle/>
        <a:p>
          <a:r>
            <a:rPr lang="hr-HR" dirty="0" smtClean="0"/>
            <a:t>STAROSNA DOB I FAZA ŽIVOTNOG CIKLUSA</a:t>
          </a:r>
          <a:endParaRPr lang="hr-HR" dirty="0"/>
        </a:p>
      </dgm:t>
    </dgm:pt>
    <dgm:pt modelId="{457A2399-773E-4E26-98B1-1325D70F9CE7}" type="parTrans" cxnId="{FF949ED0-97FA-4483-895C-7A358561A34C}">
      <dgm:prSet/>
      <dgm:spPr/>
      <dgm:t>
        <a:bodyPr/>
        <a:lstStyle/>
        <a:p>
          <a:endParaRPr lang="hr-HR"/>
        </a:p>
      </dgm:t>
    </dgm:pt>
    <dgm:pt modelId="{0C3B0ECA-97B6-40D2-B203-C7F087FBF6FB}" type="sibTrans" cxnId="{FF949ED0-97FA-4483-895C-7A358561A34C}">
      <dgm:prSet/>
      <dgm:spPr/>
      <dgm:t>
        <a:bodyPr/>
        <a:lstStyle/>
        <a:p>
          <a:endParaRPr lang="hr-HR"/>
        </a:p>
      </dgm:t>
    </dgm:pt>
    <dgm:pt modelId="{2B147C20-309E-44D0-A904-141C7E6A4BCC}">
      <dgm:prSet phldrT="[Text]"/>
      <dgm:spPr/>
      <dgm:t>
        <a:bodyPr/>
        <a:lstStyle/>
        <a:p>
          <a:r>
            <a:rPr lang="hr-HR" dirty="0" smtClean="0"/>
            <a:t>ZANIMANJE I EKONOMSKE OKOLNOSTI</a:t>
          </a:r>
          <a:endParaRPr lang="hr-HR" dirty="0"/>
        </a:p>
      </dgm:t>
    </dgm:pt>
    <dgm:pt modelId="{5D05D689-4D68-46C6-BDE1-AC75F3BF801A}" type="parTrans" cxnId="{A33123F8-888D-43F2-8811-1E8D90F5D562}">
      <dgm:prSet/>
      <dgm:spPr/>
      <dgm:t>
        <a:bodyPr/>
        <a:lstStyle/>
        <a:p>
          <a:endParaRPr lang="hr-HR"/>
        </a:p>
      </dgm:t>
    </dgm:pt>
    <dgm:pt modelId="{D17DA16F-5560-4A04-8425-74CBFE23262B}" type="sibTrans" cxnId="{A33123F8-888D-43F2-8811-1E8D90F5D562}">
      <dgm:prSet/>
      <dgm:spPr/>
      <dgm:t>
        <a:bodyPr/>
        <a:lstStyle/>
        <a:p>
          <a:endParaRPr lang="hr-HR"/>
        </a:p>
      </dgm:t>
    </dgm:pt>
    <dgm:pt modelId="{6A5CB988-C189-47C1-8A6C-774992B0E501}">
      <dgm:prSet phldrT="[Text]"/>
      <dgm:spPr/>
      <dgm:t>
        <a:bodyPr/>
        <a:lstStyle/>
        <a:p>
          <a:r>
            <a:rPr lang="hr-HR" dirty="0" smtClean="0"/>
            <a:t>OSOBNOST I PREDODŽBA O SAMOM SEBI</a:t>
          </a:r>
          <a:endParaRPr lang="hr-HR" dirty="0"/>
        </a:p>
      </dgm:t>
    </dgm:pt>
    <dgm:pt modelId="{6F9EDC8C-6200-411D-B731-0FBF968329C0}" type="parTrans" cxnId="{6BDAAC5D-5B70-4235-B4EF-2D1C63EF8DC9}">
      <dgm:prSet/>
      <dgm:spPr/>
      <dgm:t>
        <a:bodyPr/>
        <a:lstStyle/>
        <a:p>
          <a:endParaRPr lang="hr-HR"/>
        </a:p>
      </dgm:t>
    </dgm:pt>
    <dgm:pt modelId="{F1F69F48-264F-41B9-BF67-5382FC81429B}" type="sibTrans" cxnId="{6BDAAC5D-5B70-4235-B4EF-2D1C63EF8DC9}">
      <dgm:prSet/>
      <dgm:spPr/>
      <dgm:t>
        <a:bodyPr/>
        <a:lstStyle/>
        <a:p>
          <a:endParaRPr lang="hr-HR"/>
        </a:p>
      </dgm:t>
    </dgm:pt>
    <dgm:pt modelId="{6A47C165-E6C6-4019-A52E-ED3142E42A4B}">
      <dgm:prSet phldrT="[Text]"/>
      <dgm:spPr/>
      <dgm:t>
        <a:bodyPr/>
        <a:lstStyle/>
        <a:p>
          <a:r>
            <a:rPr lang="hr-HR" dirty="0" smtClean="0"/>
            <a:t>ŽIVOTNI STIL I VRIJEDNOSTI</a:t>
          </a:r>
          <a:endParaRPr lang="hr-HR" dirty="0"/>
        </a:p>
      </dgm:t>
    </dgm:pt>
    <dgm:pt modelId="{8AC28841-8B56-4668-91C9-9B8D9E3F8AB9}" type="parTrans" cxnId="{DDD80B40-5C9B-4F08-9429-386E7872EE00}">
      <dgm:prSet/>
      <dgm:spPr/>
      <dgm:t>
        <a:bodyPr/>
        <a:lstStyle/>
        <a:p>
          <a:endParaRPr lang="hr-HR"/>
        </a:p>
      </dgm:t>
    </dgm:pt>
    <dgm:pt modelId="{788DB82D-3108-4FC8-8BD7-70D62B968737}" type="sibTrans" cxnId="{DDD80B40-5C9B-4F08-9429-386E7872EE00}">
      <dgm:prSet/>
      <dgm:spPr/>
      <dgm:t>
        <a:bodyPr/>
        <a:lstStyle/>
        <a:p>
          <a:endParaRPr lang="hr-HR"/>
        </a:p>
      </dgm:t>
    </dgm:pt>
    <dgm:pt modelId="{8C09A4EC-9571-42E4-9940-E64D2C0ECD74}" type="pres">
      <dgm:prSet presAssocID="{A6BD368C-F77B-40AE-88FE-9C9CCCF616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4EC41C85-A245-4E8E-9F6D-05D33DA84CA6}" type="pres">
      <dgm:prSet presAssocID="{F5E2B192-B12D-4449-9E46-AC47A37A99A6}" presName="hierRoot1" presStyleCnt="0">
        <dgm:presLayoutVars>
          <dgm:hierBranch val="init"/>
        </dgm:presLayoutVars>
      </dgm:prSet>
      <dgm:spPr/>
    </dgm:pt>
    <dgm:pt modelId="{332E7548-55BD-4E24-BFA9-3F4FEF474B2F}" type="pres">
      <dgm:prSet presAssocID="{F5E2B192-B12D-4449-9E46-AC47A37A99A6}" presName="rootComposite1" presStyleCnt="0"/>
      <dgm:spPr/>
    </dgm:pt>
    <dgm:pt modelId="{1D117AB4-CF9B-48DC-9A10-9EDFCCCAD054}" type="pres">
      <dgm:prSet presAssocID="{F5E2B192-B12D-4449-9E46-AC47A37A99A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8FC3778-0379-482B-A428-1BB39FF6A636}" type="pres">
      <dgm:prSet presAssocID="{F5E2B192-B12D-4449-9E46-AC47A37A99A6}" presName="rootConnector1" presStyleLbl="node1" presStyleIdx="0" presStyleCnt="0"/>
      <dgm:spPr/>
      <dgm:t>
        <a:bodyPr/>
        <a:lstStyle/>
        <a:p>
          <a:endParaRPr lang="hr-HR"/>
        </a:p>
      </dgm:t>
    </dgm:pt>
    <dgm:pt modelId="{900BA176-059B-4EFE-A2FA-D3819DE878F7}" type="pres">
      <dgm:prSet presAssocID="{F5E2B192-B12D-4449-9E46-AC47A37A99A6}" presName="hierChild2" presStyleCnt="0"/>
      <dgm:spPr/>
    </dgm:pt>
    <dgm:pt modelId="{D1888EEB-0D40-435A-B48B-7653BFF829C4}" type="pres">
      <dgm:prSet presAssocID="{457A2399-773E-4E26-98B1-1325D70F9CE7}" presName="Name37" presStyleLbl="parChTrans1D2" presStyleIdx="0" presStyleCnt="4"/>
      <dgm:spPr/>
      <dgm:t>
        <a:bodyPr/>
        <a:lstStyle/>
        <a:p>
          <a:endParaRPr lang="hr-HR"/>
        </a:p>
      </dgm:t>
    </dgm:pt>
    <dgm:pt modelId="{B3B1ABE3-30C8-45DD-83AD-1BBA578A4E60}" type="pres">
      <dgm:prSet presAssocID="{4307CA73-47AC-4835-93C6-E4B8D523CC88}" presName="hierRoot2" presStyleCnt="0">
        <dgm:presLayoutVars>
          <dgm:hierBranch val="init"/>
        </dgm:presLayoutVars>
      </dgm:prSet>
      <dgm:spPr/>
    </dgm:pt>
    <dgm:pt modelId="{2902C6D6-DD9D-4333-BD45-72CD3A30AEA7}" type="pres">
      <dgm:prSet presAssocID="{4307CA73-47AC-4835-93C6-E4B8D523CC88}" presName="rootComposite" presStyleCnt="0"/>
      <dgm:spPr/>
    </dgm:pt>
    <dgm:pt modelId="{97E718E6-F9D0-428C-971C-41F2892DCB9E}" type="pres">
      <dgm:prSet presAssocID="{4307CA73-47AC-4835-93C6-E4B8D523CC8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5B1B70D-FF38-4AE0-9DA4-E406EDA9F759}" type="pres">
      <dgm:prSet presAssocID="{4307CA73-47AC-4835-93C6-E4B8D523CC88}" presName="rootConnector" presStyleLbl="node2" presStyleIdx="0" presStyleCnt="4"/>
      <dgm:spPr/>
      <dgm:t>
        <a:bodyPr/>
        <a:lstStyle/>
        <a:p>
          <a:endParaRPr lang="hr-HR"/>
        </a:p>
      </dgm:t>
    </dgm:pt>
    <dgm:pt modelId="{051DC5C0-BDFA-4312-BC1E-58B0A7EFE611}" type="pres">
      <dgm:prSet presAssocID="{4307CA73-47AC-4835-93C6-E4B8D523CC88}" presName="hierChild4" presStyleCnt="0"/>
      <dgm:spPr/>
    </dgm:pt>
    <dgm:pt modelId="{F42C23FE-CFA3-400A-B1A7-7A5E25F1C354}" type="pres">
      <dgm:prSet presAssocID="{4307CA73-47AC-4835-93C6-E4B8D523CC88}" presName="hierChild5" presStyleCnt="0"/>
      <dgm:spPr/>
    </dgm:pt>
    <dgm:pt modelId="{37D10C1F-8CAA-4130-94DF-E50FC6A9DD80}" type="pres">
      <dgm:prSet presAssocID="{5D05D689-4D68-46C6-BDE1-AC75F3BF801A}" presName="Name37" presStyleLbl="parChTrans1D2" presStyleIdx="1" presStyleCnt="4"/>
      <dgm:spPr/>
      <dgm:t>
        <a:bodyPr/>
        <a:lstStyle/>
        <a:p>
          <a:endParaRPr lang="hr-HR"/>
        </a:p>
      </dgm:t>
    </dgm:pt>
    <dgm:pt modelId="{A5A72349-D91D-42D3-BEA4-37C47DE7AAB6}" type="pres">
      <dgm:prSet presAssocID="{2B147C20-309E-44D0-A904-141C7E6A4BCC}" presName="hierRoot2" presStyleCnt="0">
        <dgm:presLayoutVars>
          <dgm:hierBranch val="init"/>
        </dgm:presLayoutVars>
      </dgm:prSet>
      <dgm:spPr/>
    </dgm:pt>
    <dgm:pt modelId="{784ECBEE-36A3-41EE-87CB-71B132F1BA33}" type="pres">
      <dgm:prSet presAssocID="{2B147C20-309E-44D0-A904-141C7E6A4BCC}" presName="rootComposite" presStyleCnt="0"/>
      <dgm:spPr/>
    </dgm:pt>
    <dgm:pt modelId="{B4403471-F1B8-46B9-AE1D-72BEE79570DA}" type="pres">
      <dgm:prSet presAssocID="{2B147C20-309E-44D0-A904-141C7E6A4BC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D8488FE-600B-4385-BF49-EDC6D03EBADA}" type="pres">
      <dgm:prSet presAssocID="{2B147C20-309E-44D0-A904-141C7E6A4BCC}" presName="rootConnector" presStyleLbl="node2" presStyleIdx="1" presStyleCnt="4"/>
      <dgm:spPr/>
      <dgm:t>
        <a:bodyPr/>
        <a:lstStyle/>
        <a:p>
          <a:endParaRPr lang="hr-HR"/>
        </a:p>
      </dgm:t>
    </dgm:pt>
    <dgm:pt modelId="{C5C8439C-48AF-462F-A4AA-2A1A933E3640}" type="pres">
      <dgm:prSet presAssocID="{2B147C20-309E-44D0-A904-141C7E6A4BCC}" presName="hierChild4" presStyleCnt="0"/>
      <dgm:spPr/>
    </dgm:pt>
    <dgm:pt modelId="{3F9753B9-9B69-4FF9-8355-EB5AA66F0A73}" type="pres">
      <dgm:prSet presAssocID="{2B147C20-309E-44D0-A904-141C7E6A4BCC}" presName="hierChild5" presStyleCnt="0"/>
      <dgm:spPr/>
    </dgm:pt>
    <dgm:pt modelId="{33826ADC-89A6-4B6A-BE5C-0C43B3EA30AC}" type="pres">
      <dgm:prSet presAssocID="{6F9EDC8C-6200-411D-B731-0FBF968329C0}" presName="Name37" presStyleLbl="parChTrans1D2" presStyleIdx="2" presStyleCnt="4"/>
      <dgm:spPr/>
      <dgm:t>
        <a:bodyPr/>
        <a:lstStyle/>
        <a:p>
          <a:endParaRPr lang="hr-HR"/>
        </a:p>
      </dgm:t>
    </dgm:pt>
    <dgm:pt modelId="{9F010C9D-A4FA-45E2-A8FA-DA7665181AF4}" type="pres">
      <dgm:prSet presAssocID="{6A5CB988-C189-47C1-8A6C-774992B0E501}" presName="hierRoot2" presStyleCnt="0">
        <dgm:presLayoutVars>
          <dgm:hierBranch val="init"/>
        </dgm:presLayoutVars>
      </dgm:prSet>
      <dgm:spPr/>
    </dgm:pt>
    <dgm:pt modelId="{01728746-8BFB-4CB7-9506-34ABF2690640}" type="pres">
      <dgm:prSet presAssocID="{6A5CB988-C189-47C1-8A6C-774992B0E501}" presName="rootComposite" presStyleCnt="0"/>
      <dgm:spPr/>
    </dgm:pt>
    <dgm:pt modelId="{87B39C54-F536-4D65-BD79-65779311934B}" type="pres">
      <dgm:prSet presAssocID="{6A5CB988-C189-47C1-8A6C-774992B0E50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57947A4-C8EB-4759-AC00-94525624C2B0}" type="pres">
      <dgm:prSet presAssocID="{6A5CB988-C189-47C1-8A6C-774992B0E501}" presName="rootConnector" presStyleLbl="node2" presStyleIdx="2" presStyleCnt="4"/>
      <dgm:spPr/>
      <dgm:t>
        <a:bodyPr/>
        <a:lstStyle/>
        <a:p>
          <a:endParaRPr lang="hr-HR"/>
        </a:p>
      </dgm:t>
    </dgm:pt>
    <dgm:pt modelId="{49D89FEB-6FAE-4EE1-B363-8CB13855B04C}" type="pres">
      <dgm:prSet presAssocID="{6A5CB988-C189-47C1-8A6C-774992B0E501}" presName="hierChild4" presStyleCnt="0"/>
      <dgm:spPr/>
    </dgm:pt>
    <dgm:pt modelId="{D920A8C8-3C5E-474F-B89C-99ECC9231A2D}" type="pres">
      <dgm:prSet presAssocID="{6A5CB988-C189-47C1-8A6C-774992B0E501}" presName="hierChild5" presStyleCnt="0"/>
      <dgm:spPr/>
    </dgm:pt>
    <dgm:pt modelId="{8ACFE536-1D64-4053-8BB9-B05D431AAA36}" type="pres">
      <dgm:prSet presAssocID="{8AC28841-8B56-4668-91C9-9B8D9E3F8AB9}" presName="Name37" presStyleLbl="parChTrans1D2" presStyleIdx="3" presStyleCnt="4"/>
      <dgm:spPr/>
      <dgm:t>
        <a:bodyPr/>
        <a:lstStyle/>
        <a:p>
          <a:endParaRPr lang="hr-HR"/>
        </a:p>
      </dgm:t>
    </dgm:pt>
    <dgm:pt modelId="{BEA84E71-E5A2-44BD-B493-53156051DBF6}" type="pres">
      <dgm:prSet presAssocID="{6A47C165-E6C6-4019-A52E-ED3142E42A4B}" presName="hierRoot2" presStyleCnt="0">
        <dgm:presLayoutVars>
          <dgm:hierBranch val="init"/>
        </dgm:presLayoutVars>
      </dgm:prSet>
      <dgm:spPr/>
    </dgm:pt>
    <dgm:pt modelId="{29AE372E-4383-44A7-B49C-E834EDF885FC}" type="pres">
      <dgm:prSet presAssocID="{6A47C165-E6C6-4019-A52E-ED3142E42A4B}" presName="rootComposite" presStyleCnt="0"/>
      <dgm:spPr/>
    </dgm:pt>
    <dgm:pt modelId="{F616FF86-FC1B-456E-93C1-4C6300BC890A}" type="pres">
      <dgm:prSet presAssocID="{6A47C165-E6C6-4019-A52E-ED3142E42A4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7AF053B-B847-4D9A-8774-02FEF2968412}" type="pres">
      <dgm:prSet presAssocID="{6A47C165-E6C6-4019-A52E-ED3142E42A4B}" presName="rootConnector" presStyleLbl="node2" presStyleIdx="3" presStyleCnt="4"/>
      <dgm:spPr/>
      <dgm:t>
        <a:bodyPr/>
        <a:lstStyle/>
        <a:p>
          <a:endParaRPr lang="hr-HR"/>
        </a:p>
      </dgm:t>
    </dgm:pt>
    <dgm:pt modelId="{9F8EB52C-5BA1-4CA2-AA18-27F570FAE3D6}" type="pres">
      <dgm:prSet presAssocID="{6A47C165-E6C6-4019-A52E-ED3142E42A4B}" presName="hierChild4" presStyleCnt="0"/>
      <dgm:spPr/>
    </dgm:pt>
    <dgm:pt modelId="{0A4D6826-12E1-4FE3-8922-DCD4E730F6E8}" type="pres">
      <dgm:prSet presAssocID="{6A47C165-E6C6-4019-A52E-ED3142E42A4B}" presName="hierChild5" presStyleCnt="0"/>
      <dgm:spPr/>
    </dgm:pt>
    <dgm:pt modelId="{1A34E01E-DDB9-47A1-8A03-3FF5662CB8E1}" type="pres">
      <dgm:prSet presAssocID="{F5E2B192-B12D-4449-9E46-AC47A37A99A6}" presName="hierChild3" presStyleCnt="0"/>
      <dgm:spPr/>
    </dgm:pt>
  </dgm:ptLst>
  <dgm:cxnLst>
    <dgm:cxn modelId="{6D15023F-53AB-4BB4-8385-AC89D9C7AADC}" type="presOf" srcId="{F5E2B192-B12D-4449-9E46-AC47A37A99A6}" destId="{1D117AB4-CF9B-48DC-9A10-9EDFCCCAD054}" srcOrd="0" destOrd="0" presId="urn:microsoft.com/office/officeart/2005/8/layout/orgChart1"/>
    <dgm:cxn modelId="{4F0DD1F1-9F0A-4330-97B1-B23DCD0E9CC8}" type="presOf" srcId="{6A47C165-E6C6-4019-A52E-ED3142E42A4B}" destId="{F616FF86-FC1B-456E-93C1-4C6300BC890A}" srcOrd="0" destOrd="0" presId="urn:microsoft.com/office/officeart/2005/8/layout/orgChart1"/>
    <dgm:cxn modelId="{6BDAAC5D-5B70-4235-B4EF-2D1C63EF8DC9}" srcId="{F5E2B192-B12D-4449-9E46-AC47A37A99A6}" destId="{6A5CB988-C189-47C1-8A6C-774992B0E501}" srcOrd="2" destOrd="0" parTransId="{6F9EDC8C-6200-411D-B731-0FBF968329C0}" sibTransId="{F1F69F48-264F-41B9-BF67-5382FC81429B}"/>
    <dgm:cxn modelId="{AADEC56E-E1E7-4284-860A-3CF2BFEA5444}" type="presOf" srcId="{8AC28841-8B56-4668-91C9-9B8D9E3F8AB9}" destId="{8ACFE536-1D64-4053-8BB9-B05D431AAA36}" srcOrd="0" destOrd="0" presId="urn:microsoft.com/office/officeart/2005/8/layout/orgChart1"/>
    <dgm:cxn modelId="{FF949ED0-97FA-4483-895C-7A358561A34C}" srcId="{F5E2B192-B12D-4449-9E46-AC47A37A99A6}" destId="{4307CA73-47AC-4835-93C6-E4B8D523CC88}" srcOrd="0" destOrd="0" parTransId="{457A2399-773E-4E26-98B1-1325D70F9CE7}" sibTransId="{0C3B0ECA-97B6-40D2-B203-C7F087FBF6FB}"/>
    <dgm:cxn modelId="{DDD80B40-5C9B-4F08-9429-386E7872EE00}" srcId="{F5E2B192-B12D-4449-9E46-AC47A37A99A6}" destId="{6A47C165-E6C6-4019-A52E-ED3142E42A4B}" srcOrd="3" destOrd="0" parTransId="{8AC28841-8B56-4668-91C9-9B8D9E3F8AB9}" sibTransId="{788DB82D-3108-4FC8-8BD7-70D62B968737}"/>
    <dgm:cxn modelId="{2CDB042C-9A71-4513-91EA-0B31F2436D67}" type="presOf" srcId="{4307CA73-47AC-4835-93C6-E4B8D523CC88}" destId="{05B1B70D-FF38-4AE0-9DA4-E406EDA9F759}" srcOrd="1" destOrd="0" presId="urn:microsoft.com/office/officeart/2005/8/layout/orgChart1"/>
    <dgm:cxn modelId="{16BD8F30-B93E-422E-809A-6359719452D7}" type="presOf" srcId="{6A47C165-E6C6-4019-A52E-ED3142E42A4B}" destId="{07AF053B-B847-4D9A-8774-02FEF2968412}" srcOrd="1" destOrd="0" presId="urn:microsoft.com/office/officeart/2005/8/layout/orgChart1"/>
    <dgm:cxn modelId="{39AC22CC-73D7-4A32-A9F5-C551D592ED1F}" type="presOf" srcId="{2B147C20-309E-44D0-A904-141C7E6A4BCC}" destId="{5D8488FE-600B-4385-BF49-EDC6D03EBADA}" srcOrd="1" destOrd="0" presId="urn:microsoft.com/office/officeart/2005/8/layout/orgChart1"/>
    <dgm:cxn modelId="{9EE18C92-4452-43BB-BD3E-217BF5D100DF}" type="presOf" srcId="{6A5CB988-C189-47C1-8A6C-774992B0E501}" destId="{87B39C54-F536-4D65-BD79-65779311934B}" srcOrd="0" destOrd="0" presId="urn:microsoft.com/office/officeart/2005/8/layout/orgChart1"/>
    <dgm:cxn modelId="{00E45C51-AACB-4DFC-A174-7A7ECAC42C92}" type="presOf" srcId="{A6BD368C-F77B-40AE-88FE-9C9CCCF616E5}" destId="{8C09A4EC-9571-42E4-9940-E64D2C0ECD74}" srcOrd="0" destOrd="0" presId="urn:microsoft.com/office/officeart/2005/8/layout/orgChart1"/>
    <dgm:cxn modelId="{0F43A68E-EC80-4783-A7CF-1931C2152763}" type="presOf" srcId="{6F9EDC8C-6200-411D-B731-0FBF968329C0}" destId="{33826ADC-89A6-4B6A-BE5C-0C43B3EA30AC}" srcOrd="0" destOrd="0" presId="urn:microsoft.com/office/officeart/2005/8/layout/orgChart1"/>
    <dgm:cxn modelId="{FF8C9202-3387-4CA4-82C1-B7E3C5B09BDA}" type="presOf" srcId="{4307CA73-47AC-4835-93C6-E4B8D523CC88}" destId="{97E718E6-F9D0-428C-971C-41F2892DCB9E}" srcOrd="0" destOrd="0" presId="urn:microsoft.com/office/officeart/2005/8/layout/orgChart1"/>
    <dgm:cxn modelId="{89C9D986-B4CF-4665-87FB-F22B147C640A}" type="presOf" srcId="{F5E2B192-B12D-4449-9E46-AC47A37A99A6}" destId="{F8FC3778-0379-482B-A428-1BB39FF6A636}" srcOrd="1" destOrd="0" presId="urn:microsoft.com/office/officeart/2005/8/layout/orgChart1"/>
    <dgm:cxn modelId="{E9325892-C1EC-4C0C-8361-16CBDE48BEC1}" type="presOf" srcId="{5D05D689-4D68-46C6-BDE1-AC75F3BF801A}" destId="{37D10C1F-8CAA-4130-94DF-E50FC6A9DD80}" srcOrd="0" destOrd="0" presId="urn:microsoft.com/office/officeart/2005/8/layout/orgChart1"/>
    <dgm:cxn modelId="{CD992AB2-2125-4234-89DC-2EC098056AD4}" srcId="{A6BD368C-F77B-40AE-88FE-9C9CCCF616E5}" destId="{F5E2B192-B12D-4449-9E46-AC47A37A99A6}" srcOrd="0" destOrd="0" parTransId="{0867D4EE-0CBE-4B45-882E-6C243D560E4F}" sibTransId="{571D520A-C46E-4E11-85E2-9B377090303C}"/>
    <dgm:cxn modelId="{D3EA2DF0-F0FB-4434-9ADD-07746EB63720}" type="presOf" srcId="{2B147C20-309E-44D0-A904-141C7E6A4BCC}" destId="{B4403471-F1B8-46B9-AE1D-72BEE79570DA}" srcOrd="0" destOrd="0" presId="urn:microsoft.com/office/officeart/2005/8/layout/orgChart1"/>
    <dgm:cxn modelId="{A33123F8-888D-43F2-8811-1E8D90F5D562}" srcId="{F5E2B192-B12D-4449-9E46-AC47A37A99A6}" destId="{2B147C20-309E-44D0-A904-141C7E6A4BCC}" srcOrd="1" destOrd="0" parTransId="{5D05D689-4D68-46C6-BDE1-AC75F3BF801A}" sibTransId="{D17DA16F-5560-4A04-8425-74CBFE23262B}"/>
    <dgm:cxn modelId="{2DFD523A-4DE0-4265-8571-90792581FDBF}" type="presOf" srcId="{6A5CB988-C189-47C1-8A6C-774992B0E501}" destId="{657947A4-C8EB-4759-AC00-94525624C2B0}" srcOrd="1" destOrd="0" presId="urn:microsoft.com/office/officeart/2005/8/layout/orgChart1"/>
    <dgm:cxn modelId="{4C7D795F-7C81-4115-BAD2-DEF5DB1057B3}" type="presOf" srcId="{457A2399-773E-4E26-98B1-1325D70F9CE7}" destId="{D1888EEB-0D40-435A-B48B-7653BFF829C4}" srcOrd="0" destOrd="0" presId="urn:microsoft.com/office/officeart/2005/8/layout/orgChart1"/>
    <dgm:cxn modelId="{D052C7FD-D50A-4649-BDE8-424CF42BAE8B}" type="presParOf" srcId="{8C09A4EC-9571-42E4-9940-E64D2C0ECD74}" destId="{4EC41C85-A245-4E8E-9F6D-05D33DA84CA6}" srcOrd="0" destOrd="0" presId="urn:microsoft.com/office/officeart/2005/8/layout/orgChart1"/>
    <dgm:cxn modelId="{AE44E6F0-A1D1-4379-8657-8DBBF4EBB659}" type="presParOf" srcId="{4EC41C85-A245-4E8E-9F6D-05D33DA84CA6}" destId="{332E7548-55BD-4E24-BFA9-3F4FEF474B2F}" srcOrd="0" destOrd="0" presId="urn:microsoft.com/office/officeart/2005/8/layout/orgChart1"/>
    <dgm:cxn modelId="{DC6ED275-4CD9-493A-A2B9-1224EE314C7F}" type="presParOf" srcId="{332E7548-55BD-4E24-BFA9-3F4FEF474B2F}" destId="{1D117AB4-CF9B-48DC-9A10-9EDFCCCAD054}" srcOrd="0" destOrd="0" presId="urn:microsoft.com/office/officeart/2005/8/layout/orgChart1"/>
    <dgm:cxn modelId="{678DA57D-4E0B-4365-8AE8-BB26F88B722C}" type="presParOf" srcId="{332E7548-55BD-4E24-BFA9-3F4FEF474B2F}" destId="{F8FC3778-0379-482B-A428-1BB39FF6A636}" srcOrd="1" destOrd="0" presId="urn:microsoft.com/office/officeart/2005/8/layout/orgChart1"/>
    <dgm:cxn modelId="{4647A89E-F70A-4BFC-9A12-A26387AD6100}" type="presParOf" srcId="{4EC41C85-A245-4E8E-9F6D-05D33DA84CA6}" destId="{900BA176-059B-4EFE-A2FA-D3819DE878F7}" srcOrd="1" destOrd="0" presId="urn:microsoft.com/office/officeart/2005/8/layout/orgChart1"/>
    <dgm:cxn modelId="{A4C4EE29-3C83-4BB7-A8B1-4AFCC565CEBD}" type="presParOf" srcId="{900BA176-059B-4EFE-A2FA-D3819DE878F7}" destId="{D1888EEB-0D40-435A-B48B-7653BFF829C4}" srcOrd="0" destOrd="0" presId="urn:microsoft.com/office/officeart/2005/8/layout/orgChart1"/>
    <dgm:cxn modelId="{48AF835E-85F7-4A2E-B228-9CCFD729CE4F}" type="presParOf" srcId="{900BA176-059B-4EFE-A2FA-D3819DE878F7}" destId="{B3B1ABE3-30C8-45DD-83AD-1BBA578A4E60}" srcOrd="1" destOrd="0" presId="urn:microsoft.com/office/officeart/2005/8/layout/orgChart1"/>
    <dgm:cxn modelId="{A094BFDD-E033-4DDA-958C-532CBFE37026}" type="presParOf" srcId="{B3B1ABE3-30C8-45DD-83AD-1BBA578A4E60}" destId="{2902C6D6-DD9D-4333-BD45-72CD3A30AEA7}" srcOrd="0" destOrd="0" presId="urn:microsoft.com/office/officeart/2005/8/layout/orgChart1"/>
    <dgm:cxn modelId="{1E3415C9-2B64-49CE-85AA-AD54156C97E0}" type="presParOf" srcId="{2902C6D6-DD9D-4333-BD45-72CD3A30AEA7}" destId="{97E718E6-F9D0-428C-971C-41F2892DCB9E}" srcOrd="0" destOrd="0" presId="urn:microsoft.com/office/officeart/2005/8/layout/orgChart1"/>
    <dgm:cxn modelId="{FA795C40-54D9-47F4-B873-9D47F2BA15BE}" type="presParOf" srcId="{2902C6D6-DD9D-4333-BD45-72CD3A30AEA7}" destId="{05B1B70D-FF38-4AE0-9DA4-E406EDA9F759}" srcOrd="1" destOrd="0" presId="urn:microsoft.com/office/officeart/2005/8/layout/orgChart1"/>
    <dgm:cxn modelId="{489356E6-DE70-47C0-93C3-D359BA566903}" type="presParOf" srcId="{B3B1ABE3-30C8-45DD-83AD-1BBA578A4E60}" destId="{051DC5C0-BDFA-4312-BC1E-58B0A7EFE611}" srcOrd="1" destOrd="0" presId="urn:microsoft.com/office/officeart/2005/8/layout/orgChart1"/>
    <dgm:cxn modelId="{06236EEF-2437-46FA-B9C3-44B7C4621E0A}" type="presParOf" srcId="{B3B1ABE3-30C8-45DD-83AD-1BBA578A4E60}" destId="{F42C23FE-CFA3-400A-B1A7-7A5E25F1C354}" srcOrd="2" destOrd="0" presId="urn:microsoft.com/office/officeart/2005/8/layout/orgChart1"/>
    <dgm:cxn modelId="{BF487FE4-765D-48E4-99E4-B7355C8E9F1B}" type="presParOf" srcId="{900BA176-059B-4EFE-A2FA-D3819DE878F7}" destId="{37D10C1F-8CAA-4130-94DF-E50FC6A9DD80}" srcOrd="2" destOrd="0" presId="urn:microsoft.com/office/officeart/2005/8/layout/orgChart1"/>
    <dgm:cxn modelId="{7BA4B4F8-9881-4198-B6D7-C14B58EF9588}" type="presParOf" srcId="{900BA176-059B-4EFE-A2FA-D3819DE878F7}" destId="{A5A72349-D91D-42D3-BEA4-37C47DE7AAB6}" srcOrd="3" destOrd="0" presId="urn:microsoft.com/office/officeart/2005/8/layout/orgChart1"/>
    <dgm:cxn modelId="{774C28D1-E3E2-48F1-9283-FB6884C8D668}" type="presParOf" srcId="{A5A72349-D91D-42D3-BEA4-37C47DE7AAB6}" destId="{784ECBEE-36A3-41EE-87CB-71B132F1BA33}" srcOrd="0" destOrd="0" presId="urn:microsoft.com/office/officeart/2005/8/layout/orgChart1"/>
    <dgm:cxn modelId="{5545B732-F36C-4254-9152-ECB444440BBA}" type="presParOf" srcId="{784ECBEE-36A3-41EE-87CB-71B132F1BA33}" destId="{B4403471-F1B8-46B9-AE1D-72BEE79570DA}" srcOrd="0" destOrd="0" presId="urn:microsoft.com/office/officeart/2005/8/layout/orgChart1"/>
    <dgm:cxn modelId="{4EB7E15B-E40B-44EB-9712-B94393456C0B}" type="presParOf" srcId="{784ECBEE-36A3-41EE-87CB-71B132F1BA33}" destId="{5D8488FE-600B-4385-BF49-EDC6D03EBADA}" srcOrd="1" destOrd="0" presId="urn:microsoft.com/office/officeart/2005/8/layout/orgChart1"/>
    <dgm:cxn modelId="{D1329966-48B4-42F1-9338-81C44E5F92A3}" type="presParOf" srcId="{A5A72349-D91D-42D3-BEA4-37C47DE7AAB6}" destId="{C5C8439C-48AF-462F-A4AA-2A1A933E3640}" srcOrd="1" destOrd="0" presId="urn:microsoft.com/office/officeart/2005/8/layout/orgChart1"/>
    <dgm:cxn modelId="{459916C5-D27D-4F42-B2CE-A24E66213736}" type="presParOf" srcId="{A5A72349-D91D-42D3-BEA4-37C47DE7AAB6}" destId="{3F9753B9-9B69-4FF9-8355-EB5AA66F0A73}" srcOrd="2" destOrd="0" presId="urn:microsoft.com/office/officeart/2005/8/layout/orgChart1"/>
    <dgm:cxn modelId="{4D2B22B8-CEA5-49F7-B1CD-489BB16C94B9}" type="presParOf" srcId="{900BA176-059B-4EFE-A2FA-D3819DE878F7}" destId="{33826ADC-89A6-4B6A-BE5C-0C43B3EA30AC}" srcOrd="4" destOrd="0" presId="urn:microsoft.com/office/officeart/2005/8/layout/orgChart1"/>
    <dgm:cxn modelId="{CFE2DE27-D3AD-407D-8CA9-11791B957690}" type="presParOf" srcId="{900BA176-059B-4EFE-A2FA-D3819DE878F7}" destId="{9F010C9D-A4FA-45E2-A8FA-DA7665181AF4}" srcOrd="5" destOrd="0" presId="urn:microsoft.com/office/officeart/2005/8/layout/orgChart1"/>
    <dgm:cxn modelId="{9E806EE4-3A33-4271-B77E-95ECA5BD3846}" type="presParOf" srcId="{9F010C9D-A4FA-45E2-A8FA-DA7665181AF4}" destId="{01728746-8BFB-4CB7-9506-34ABF2690640}" srcOrd="0" destOrd="0" presId="urn:microsoft.com/office/officeart/2005/8/layout/orgChart1"/>
    <dgm:cxn modelId="{09CD1BCD-82C9-4A53-BFA1-3D698337BAE4}" type="presParOf" srcId="{01728746-8BFB-4CB7-9506-34ABF2690640}" destId="{87B39C54-F536-4D65-BD79-65779311934B}" srcOrd="0" destOrd="0" presId="urn:microsoft.com/office/officeart/2005/8/layout/orgChart1"/>
    <dgm:cxn modelId="{48F03D67-7A95-45D9-A3F2-6F6EAA19EA5B}" type="presParOf" srcId="{01728746-8BFB-4CB7-9506-34ABF2690640}" destId="{657947A4-C8EB-4759-AC00-94525624C2B0}" srcOrd="1" destOrd="0" presId="urn:microsoft.com/office/officeart/2005/8/layout/orgChart1"/>
    <dgm:cxn modelId="{647ADC52-FBF8-42A9-AFD8-6A134D732906}" type="presParOf" srcId="{9F010C9D-A4FA-45E2-A8FA-DA7665181AF4}" destId="{49D89FEB-6FAE-4EE1-B363-8CB13855B04C}" srcOrd="1" destOrd="0" presId="urn:microsoft.com/office/officeart/2005/8/layout/orgChart1"/>
    <dgm:cxn modelId="{62DAA1C1-06E1-4E45-A730-0D0EA7769502}" type="presParOf" srcId="{9F010C9D-A4FA-45E2-A8FA-DA7665181AF4}" destId="{D920A8C8-3C5E-474F-B89C-99ECC9231A2D}" srcOrd="2" destOrd="0" presId="urn:microsoft.com/office/officeart/2005/8/layout/orgChart1"/>
    <dgm:cxn modelId="{AF347302-043D-4BDF-80C2-2469FE91019C}" type="presParOf" srcId="{900BA176-059B-4EFE-A2FA-D3819DE878F7}" destId="{8ACFE536-1D64-4053-8BB9-B05D431AAA36}" srcOrd="6" destOrd="0" presId="urn:microsoft.com/office/officeart/2005/8/layout/orgChart1"/>
    <dgm:cxn modelId="{636A2CE4-E6E4-4A62-95B0-06F52EAAA795}" type="presParOf" srcId="{900BA176-059B-4EFE-A2FA-D3819DE878F7}" destId="{BEA84E71-E5A2-44BD-B493-53156051DBF6}" srcOrd="7" destOrd="0" presId="urn:microsoft.com/office/officeart/2005/8/layout/orgChart1"/>
    <dgm:cxn modelId="{4C9AAAEC-1CB8-43B9-BDEB-8352DA70705D}" type="presParOf" srcId="{BEA84E71-E5A2-44BD-B493-53156051DBF6}" destId="{29AE372E-4383-44A7-B49C-E834EDF885FC}" srcOrd="0" destOrd="0" presId="urn:microsoft.com/office/officeart/2005/8/layout/orgChart1"/>
    <dgm:cxn modelId="{3CA77972-4DB4-43E2-8A23-AFEF83789633}" type="presParOf" srcId="{29AE372E-4383-44A7-B49C-E834EDF885FC}" destId="{F616FF86-FC1B-456E-93C1-4C6300BC890A}" srcOrd="0" destOrd="0" presId="urn:microsoft.com/office/officeart/2005/8/layout/orgChart1"/>
    <dgm:cxn modelId="{B466C583-E72B-4F4A-8448-C8D7B3DAA300}" type="presParOf" srcId="{29AE372E-4383-44A7-B49C-E834EDF885FC}" destId="{07AF053B-B847-4D9A-8774-02FEF2968412}" srcOrd="1" destOrd="0" presId="urn:microsoft.com/office/officeart/2005/8/layout/orgChart1"/>
    <dgm:cxn modelId="{B31FED2F-586D-46C8-9093-8A3862FA1B97}" type="presParOf" srcId="{BEA84E71-E5A2-44BD-B493-53156051DBF6}" destId="{9F8EB52C-5BA1-4CA2-AA18-27F570FAE3D6}" srcOrd="1" destOrd="0" presId="urn:microsoft.com/office/officeart/2005/8/layout/orgChart1"/>
    <dgm:cxn modelId="{9C8A1F67-6536-4750-AD33-82EC1FBF2336}" type="presParOf" srcId="{BEA84E71-E5A2-44BD-B493-53156051DBF6}" destId="{0A4D6826-12E1-4FE3-8922-DCD4E730F6E8}" srcOrd="2" destOrd="0" presId="urn:microsoft.com/office/officeart/2005/8/layout/orgChart1"/>
    <dgm:cxn modelId="{317A0EFB-7408-49D4-9203-BAD59861F208}" type="presParOf" srcId="{4EC41C85-A245-4E8E-9F6D-05D33DA84CA6}" destId="{1A34E01E-DDB9-47A1-8A03-3FF5662CB8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BD368C-F77B-40AE-88FE-9C9CCCF616E5}" type="doc">
      <dgm:prSet loTypeId="urn:microsoft.com/office/officeart/2005/8/layout/orgChart1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F5E2B192-B12D-4449-9E46-AC47A37A99A6}">
      <dgm:prSet phldrT="[Text]"/>
      <dgm:spPr/>
      <dgm:t>
        <a:bodyPr/>
        <a:lstStyle/>
        <a:p>
          <a:r>
            <a:rPr lang="hr-HR" dirty="0" smtClean="0"/>
            <a:t> PSIHOLOŠKI ČIMBENICI</a:t>
          </a:r>
          <a:endParaRPr lang="hr-HR" dirty="0"/>
        </a:p>
      </dgm:t>
    </dgm:pt>
    <dgm:pt modelId="{0867D4EE-0CBE-4B45-882E-6C243D560E4F}" type="parTrans" cxnId="{CD992AB2-2125-4234-89DC-2EC098056AD4}">
      <dgm:prSet/>
      <dgm:spPr/>
      <dgm:t>
        <a:bodyPr/>
        <a:lstStyle/>
        <a:p>
          <a:endParaRPr lang="hr-HR"/>
        </a:p>
      </dgm:t>
    </dgm:pt>
    <dgm:pt modelId="{571D520A-C46E-4E11-85E2-9B377090303C}" type="sibTrans" cxnId="{CD992AB2-2125-4234-89DC-2EC098056AD4}">
      <dgm:prSet/>
      <dgm:spPr/>
      <dgm:t>
        <a:bodyPr/>
        <a:lstStyle/>
        <a:p>
          <a:endParaRPr lang="hr-HR"/>
        </a:p>
      </dgm:t>
    </dgm:pt>
    <dgm:pt modelId="{4307CA73-47AC-4835-93C6-E4B8D523CC88}">
      <dgm:prSet phldrT="[Text]"/>
      <dgm:spPr/>
      <dgm:t>
        <a:bodyPr/>
        <a:lstStyle/>
        <a:p>
          <a:r>
            <a:rPr lang="hr-HR" dirty="0" smtClean="0"/>
            <a:t>MOTIVI</a:t>
          </a:r>
          <a:endParaRPr lang="hr-HR" dirty="0"/>
        </a:p>
      </dgm:t>
    </dgm:pt>
    <dgm:pt modelId="{457A2399-773E-4E26-98B1-1325D70F9CE7}" type="parTrans" cxnId="{FF949ED0-97FA-4483-895C-7A358561A34C}">
      <dgm:prSet/>
      <dgm:spPr/>
      <dgm:t>
        <a:bodyPr/>
        <a:lstStyle/>
        <a:p>
          <a:endParaRPr lang="hr-HR"/>
        </a:p>
      </dgm:t>
    </dgm:pt>
    <dgm:pt modelId="{0C3B0ECA-97B6-40D2-B203-C7F087FBF6FB}" type="sibTrans" cxnId="{FF949ED0-97FA-4483-895C-7A358561A34C}">
      <dgm:prSet/>
      <dgm:spPr/>
      <dgm:t>
        <a:bodyPr/>
        <a:lstStyle/>
        <a:p>
          <a:endParaRPr lang="hr-HR"/>
        </a:p>
      </dgm:t>
    </dgm:pt>
    <dgm:pt modelId="{808641DE-9630-4A1F-960E-38B1AFB7D1B0}">
      <dgm:prSet phldrT="[Text]"/>
      <dgm:spPr/>
      <dgm:t>
        <a:bodyPr/>
        <a:lstStyle/>
        <a:p>
          <a:r>
            <a:rPr lang="hr-HR" dirty="0" smtClean="0"/>
            <a:t>PERCEPCIJA</a:t>
          </a:r>
          <a:endParaRPr lang="hr-HR" dirty="0"/>
        </a:p>
      </dgm:t>
    </dgm:pt>
    <dgm:pt modelId="{AA3C0ED5-0A24-4E9E-BD1C-1A9FC218A1C3}" type="parTrans" cxnId="{EF9519B6-85D4-4617-AA40-4876F9D50F9A}">
      <dgm:prSet/>
      <dgm:spPr/>
      <dgm:t>
        <a:bodyPr/>
        <a:lstStyle/>
        <a:p>
          <a:endParaRPr lang="hr-HR"/>
        </a:p>
      </dgm:t>
    </dgm:pt>
    <dgm:pt modelId="{BC803850-8EEE-444E-8FD4-FB42D617F09B}" type="sibTrans" cxnId="{EF9519B6-85D4-4617-AA40-4876F9D50F9A}">
      <dgm:prSet/>
      <dgm:spPr/>
      <dgm:t>
        <a:bodyPr/>
        <a:lstStyle/>
        <a:p>
          <a:endParaRPr lang="hr-HR"/>
        </a:p>
      </dgm:t>
    </dgm:pt>
    <dgm:pt modelId="{FD05E444-CCFC-491E-9EE5-57EF6D9AC8CC}">
      <dgm:prSet phldrT="[Text]"/>
      <dgm:spPr/>
      <dgm:t>
        <a:bodyPr/>
        <a:lstStyle/>
        <a:p>
          <a:r>
            <a:rPr lang="hr-HR" dirty="0" smtClean="0"/>
            <a:t>UVJERENJA I STAVOVI</a:t>
          </a:r>
          <a:endParaRPr lang="hr-HR" dirty="0"/>
        </a:p>
      </dgm:t>
    </dgm:pt>
    <dgm:pt modelId="{89DEB67E-9041-4650-8CB8-55EC9D5443BB}" type="parTrans" cxnId="{04AA94A4-C6C5-401D-84D8-0E1B41D7E562}">
      <dgm:prSet/>
      <dgm:spPr/>
      <dgm:t>
        <a:bodyPr/>
        <a:lstStyle/>
        <a:p>
          <a:endParaRPr lang="hr-HR"/>
        </a:p>
      </dgm:t>
    </dgm:pt>
    <dgm:pt modelId="{8E8AB9E7-B479-4642-86E6-2C8D1E4E783C}" type="sibTrans" cxnId="{04AA94A4-C6C5-401D-84D8-0E1B41D7E562}">
      <dgm:prSet/>
      <dgm:spPr/>
      <dgm:t>
        <a:bodyPr/>
        <a:lstStyle/>
        <a:p>
          <a:endParaRPr lang="hr-HR"/>
        </a:p>
      </dgm:t>
    </dgm:pt>
    <dgm:pt modelId="{D8C6F6B0-395B-4A4B-BFFE-BC4840ED6C1E}">
      <dgm:prSet phldrT="[Text]"/>
      <dgm:spPr/>
      <dgm:t>
        <a:bodyPr/>
        <a:lstStyle/>
        <a:p>
          <a:r>
            <a:rPr lang="hr-HR" dirty="0" smtClean="0"/>
            <a:t>UČENJE</a:t>
          </a:r>
          <a:endParaRPr lang="hr-HR" dirty="0"/>
        </a:p>
      </dgm:t>
    </dgm:pt>
    <dgm:pt modelId="{68650D79-9A45-4D6D-B974-36E99DFE0C8A}" type="parTrans" cxnId="{032D0B58-CD07-48F4-9BCB-F5F8211AF132}">
      <dgm:prSet/>
      <dgm:spPr/>
      <dgm:t>
        <a:bodyPr/>
        <a:lstStyle/>
        <a:p>
          <a:endParaRPr lang="hr-HR"/>
        </a:p>
      </dgm:t>
    </dgm:pt>
    <dgm:pt modelId="{5D1C7F95-5E3B-4512-BC92-62092B23B77D}" type="sibTrans" cxnId="{032D0B58-CD07-48F4-9BCB-F5F8211AF132}">
      <dgm:prSet/>
      <dgm:spPr/>
      <dgm:t>
        <a:bodyPr/>
        <a:lstStyle/>
        <a:p>
          <a:endParaRPr lang="hr-HR"/>
        </a:p>
      </dgm:t>
    </dgm:pt>
    <dgm:pt modelId="{8C09A4EC-9571-42E4-9940-E64D2C0ECD74}" type="pres">
      <dgm:prSet presAssocID="{A6BD368C-F77B-40AE-88FE-9C9CCCF616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4EC41C85-A245-4E8E-9F6D-05D33DA84CA6}" type="pres">
      <dgm:prSet presAssocID="{F5E2B192-B12D-4449-9E46-AC47A37A99A6}" presName="hierRoot1" presStyleCnt="0">
        <dgm:presLayoutVars>
          <dgm:hierBranch val="init"/>
        </dgm:presLayoutVars>
      </dgm:prSet>
      <dgm:spPr/>
    </dgm:pt>
    <dgm:pt modelId="{332E7548-55BD-4E24-BFA9-3F4FEF474B2F}" type="pres">
      <dgm:prSet presAssocID="{F5E2B192-B12D-4449-9E46-AC47A37A99A6}" presName="rootComposite1" presStyleCnt="0"/>
      <dgm:spPr/>
    </dgm:pt>
    <dgm:pt modelId="{1D117AB4-CF9B-48DC-9A10-9EDFCCCAD054}" type="pres">
      <dgm:prSet presAssocID="{F5E2B192-B12D-4449-9E46-AC47A37A99A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8FC3778-0379-482B-A428-1BB39FF6A636}" type="pres">
      <dgm:prSet presAssocID="{F5E2B192-B12D-4449-9E46-AC47A37A99A6}" presName="rootConnector1" presStyleLbl="node1" presStyleIdx="0" presStyleCnt="0"/>
      <dgm:spPr/>
      <dgm:t>
        <a:bodyPr/>
        <a:lstStyle/>
        <a:p>
          <a:endParaRPr lang="hr-HR"/>
        </a:p>
      </dgm:t>
    </dgm:pt>
    <dgm:pt modelId="{900BA176-059B-4EFE-A2FA-D3819DE878F7}" type="pres">
      <dgm:prSet presAssocID="{F5E2B192-B12D-4449-9E46-AC47A37A99A6}" presName="hierChild2" presStyleCnt="0"/>
      <dgm:spPr/>
    </dgm:pt>
    <dgm:pt modelId="{D1888EEB-0D40-435A-B48B-7653BFF829C4}" type="pres">
      <dgm:prSet presAssocID="{457A2399-773E-4E26-98B1-1325D70F9CE7}" presName="Name37" presStyleLbl="parChTrans1D2" presStyleIdx="0" presStyleCnt="4"/>
      <dgm:spPr/>
      <dgm:t>
        <a:bodyPr/>
        <a:lstStyle/>
        <a:p>
          <a:endParaRPr lang="hr-HR"/>
        </a:p>
      </dgm:t>
    </dgm:pt>
    <dgm:pt modelId="{B3B1ABE3-30C8-45DD-83AD-1BBA578A4E60}" type="pres">
      <dgm:prSet presAssocID="{4307CA73-47AC-4835-93C6-E4B8D523CC88}" presName="hierRoot2" presStyleCnt="0">
        <dgm:presLayoutVars>
          <dgm:hierBranch val="init"/>
        </dgm:presLayoutVars>
      </dgm:prSet>
      <dgm:spPr/>
    </dgm:pt>
    <dgm:pt modelId="{2902C6D6-DD9D-4333-BD45-72CD3A30AEA7}" type="pres">
      <dgm:prSet presAssocID="{4307CA73-47AC-4835-93C6-E4B8D523CC88}" presName="rootComposite" presStyleCnt="0"/>
      <dgm:spPr/>
    </dgm:pt>
    <dgm:pt modelId="{97E718E6-F9D0-428C-971C-41F2892DCB9E}" type="pres">
      <dgm:prSet presAssocID="{4307CA73-47AC-4835-93C6-E4B8D523CC8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5B1B70D-FF38-4AE0-9DA4-E406EDA9F759}" type="pres">
      <dgm:prSet presAssocID="{4307CA73-47AC-4835-93C6-E4B8D523CC88}" presName="rootConnector" presStyleLbl="node2" presStyleIdx="0" presStyleCnt="4"/>
      <dgm:spPr/>
      <dgm:t>
        <a:bodyPr/>
        <a:lstStyle/>
        <a:p>
          <a:endParaRPr lang="hr-HR"/>
        </a:p>
      </dgm:t>
    </dgm:pt>
    <dgm:pt modelId="{051DC5C0-BDFA-4312-BC1E-58B0A7EFE611}" type="pres">
      <dgm:prSet presAssocID="{4307CA73-47AC-4835-93C6-E4B8D523CC88}" presName="hierChild4" presStyleCnt="0"/>
      <dgm:spPr/>
    </dgm:pt>
    <dgm:pt modelId="{F42C23FE-CFA3-400A-B1A7-7A5E25F1C354}" type="pres">
      <dgm:prSet presAssocID="{4307CA73-47AC-4835-93C6-E4B8D523CC88}" presName="hierChild5" presStyleCnt="0"/>
      <dgm:spPr/>
    </dgm:pt>
    <dgm:pt modelId="{EA0DF4F1-5694-47B7-B899-954BBB28E2CE}" type="pres">
      <dgm:prSet presAssocID="{AA3C0ED5-0A24-4E9E-BD1C-1A9FC218A1C3}" presName="Name37" presStyleLbl="parChTrans1D2" presStyleIdx="1" presStyleCnt="4"/>
      <dgm:spPr/>
      <dgm:t>
        <a:bodyPr/>
        <a:lstStyle/>
        <a:p>
          <a:endParaRPr lang="hr-HR"/>
        </a:p>
      </dgm:t>
    </dgm:pt>
    <dgm:pt modelId="{CD73C963-F4D4-4CCA-8277-2ACED7AD14AD}" type="pres">
      <dgm:prSet presAssocID="{808641DE-9630-4A1F-960E-38B1AFB7D1B0}" presName="hierRoot2" presStyleCnt="0">
        <dgm:presLayoutVars>
          <dgm:hierBranch val="init"/>
        </dgm:presLayoutVars>
      </dgm:prSet>
      <dgm:spPr/>
    </dgm:pt>
    <dgm:pt modelId="{8683D9F5-E32A-4D29-B30F-A0A9C5DAFD75}" type="pres">
      <dgm:prSet presAssocID="{808641DE-9630-4A1F-960E-38B1AFB7D1B0}" presName="rootComposite" presStyleCnt="0"/>
      <dgm:spPr/>
    </dgm:pt>
    <dgm:pt modelId="{4F6D28E7-E0CF-4E5E-8B6A-8A24DCA24B75}" type="pres">
      <dgm:prSet presAssocID="{808641DE-9630-4A1F-960E-38B1AFB7D1B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F38BF97-0A59-4645-B0E2-61D4FA9D7E7B}" type="pres">
      <dgm:prSet presAssocID="{808641DE-9630-4A1F-960E-38B1AFB7D1B0}" presName="rootConnector" presStyleLbl="node2" presStyleIdx="1" presStyleCnt="4"/>
      <dgm:spPr/>
      <dgm:t>
        <a:bodyPr/>
        <a:lstStyle/>
        <a:p>
          <a:endParaRPr lang="hr-HR"/>
        </a:p>
      </dgm:t>
    </dgm:pt>
    <dgm:pt modelId="{8A4D5957-9010-4787-B4B1-D0FAE7490640}" type="pres">
      <dgm:prSet presAssocID="{808641DE-9630-4A1F-960E-38B1AFB7D1B0}" presName="hierChild4" presStyleCnt="0"/>
      <dgm:spPr/>
    </dgm:pt>
    <dgm:pt modelId="{3235F78F-B14E-4799-9709-6E406D6ABBFD}" type="pres">
      <dgm:prSet presAssocID="{808641DE-9630-4A1F-960E-38B1AFB7D1B0}" presName="hierChild5" presStyleCnt="0"/>
      <dgm:spPr/>
    </dgm:pt>
    <dgm:pt modelId="{BCCB8DE0-D5A4-4762-9472-F9B214FE7D65}" type="pres">
      <dgm:prSet presAssocID="{89DEB67E-9041-4650-8CB8-55EC9D5443BB}" presName="Name37" presStyleLbl="parChTrans1D2" presStyleIdx="2" presStyleCnt="4"/>
      <dgm:spPr/>
      <dgm:t>
        <a:bodyPr/>
        <a:lstStyle/>
        <a:p>
          <a:endParaRPr lang="hr-HR"/>
        </a:p>
      </dgm:t>
    </dgm:pt>
    <dgm:pt modelId="{39462433-BE58-444E-B81C-52A013ED241F}" type="pres">
      <dgm:prSet presAssocID="{FD05E444-CCFC-491E-9EE5-57EF6D9AC8CC}" presName="hierRoot2" presStyleCnt="0">
        <dgm:presLayoutVars>
          <dgm:hierBranch val="init"/>
        </dgm:presLayoutVars>
      </dgm:prSet>
      <dgm:spPr/>
    </dgm:pt>
    <dgm:pt modelId="{21872AA9-DF64-441B-A7DC-BA79D5469568}" type="pres">
      <dgm:prSet presAssocID="{FD05E444-CCFC-491E-9EE5-57EF6D9AC8CC}" presName="rootComposite" presStyleCnt="0"/>
      <dgm:spPr/>
    </dgm:pt>
    <dgm:pt modelId="{BD67A406-EDBE-47DE-B37B-6CFC5E15C788}" type="pres">
      <dgm:prSet presAssocID="{FD05E444-CCFC-491E-9EE5-57EF6D9AC8C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4659F6A-C6F0-4C53-BF15-32B5B2384CE9}" type="pres">
      <dgm:prSet presAssocID="{FD05E444-CCFC-491E-9EE5-57EF6D9AC8CC}" presName="rootConnector" presStyleLbl="node2" presStyleIdx="2" presStyleCnt="4"/>
      <dgm:spPr/>
      <dgm:t>
        <a:bodyPr/>
        <a:lstStyle/>
        <a:p>
          <a:endParaRPr lang="hr-HR"/>
        </a:p>
      </dgm:t>
    </dgm:pt>
    <dgm:pt modelId="{4CA9133B-09E7-4EF8-A440-B99A5DFB7FD0}" type="pres">
      <dgm:prSet presAssocID="{FD05E444-CCFC-491E-9EE5-57EF6D9AC8CC}" presName="hierChild4" presStyleCnt="0"/>
      <dgm:spPr/>
    </dgm:pt>
    <dgm:pt modelId="{57426267-53CC-4553-92B7-C14550971353}" type="pres">
      <dgm:prSet presAssocID="{FD05E444-CCFC-491E-9EE5-57EF6D9AC8CC}" presName="hierChild5" presStyleCnt="0"/>
      <dgm:spPr/>
    </dgm:pt>
    <dgm:pt modelId="{519FCA13-AC57-40FF-862F-54AB56B9BDFF}" type="pres">
      <dgm:prSet presAssocID="{68650D79-9A45-4D6D-B974-36E99DFE0C8A}" presName="Name37" presStyleLbl="parChTrans1D2" presStyleIdx="3" presStyleCnt="4"/>
      <dgm:spPr/>
      <dgm:t>
        <a:bodyPr/>
        <a:lstStyle/>
        <a:p>
          <a:endParaRPr lang="hr-HR"/>
        </a:p>
      </dgm:t>
    </dgm:pt>
    <dgm:pt modelId="{C536B15D-65CC-4805-96D3-A6AE90232AA1}" type="pres">
      <dgm:prSet presAssocID="{D8C6F6B0-395B-4A4B-BFFE-BC4840ED6C1E}" presName="hierRoot2" presStyleCnt="0">
        <dgm:presLayoutVars>
          <dgm:hierBranch val="init"/>
        </dgm:presLayoutVars>
      </dgm:prSet>
      <dgm:spPr/>
    </dgm:pt>
    <dgm:pt modelId="{95FBC0CE-F1AA-49D9-B118-5894CB7DF7FC}" type="pres">
      <dgm:prSet presAssocID="{D8C6F6B0-395B-4A4B-BFFE-BC4840ED6C1E}" presName="rootComposite" presStyleCnt="0"/>
      <dgm:spPr/>
    </dgm:pt>
    <dgm:pt modelId="{B3640FDD-41EF-4499-A0F2-91EEAFF4464F}" type="pres">
      <dgm:prSet presAssocID="{D8C6F6B0-395B-4A4B-BFFE-BC4840ED6C1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06A5100-CD13-4100-9D3C-302EC115BB24}" type="pres">
      <dgm:prSet presAssocID="{D8C6F6B0-395B-4A4B-BFFE-BC4840ED6C1E}" presName="rootConnector" presStyleLbl="node2" presStyleIdx="3" presStyleCnt="4"/>
      <dgm:spPr/>
      <dgm:t>
        <a:bodyPr/>
        <a:lstStyle/>
        <a:p>
          <a:endParaRPr lang="hr-HR"/>
        </a:p>
      </dgm:t>
    </dgm:pt>
    <dgm:pt modelId="{950EEC3C-5D35-41AF-BE30-40D6F792B058}" type="pres">
      <dgm:prSet presAssocID="{D8C6F6B0-395B-4A4B-BFFE-BC4840ED6C1E}" presName="hierChild4" presStyleCnt="0"/>
      <dgm:spPr/>
    </dgm:pt>
    <dgm:pt modelId="{C245839F-4751-408F-93B8-3D05D1B758BC}" type="pres">
      <dgm:prSet presAssocID="{D8C6F6B0-395B-4A4B-BFFE-BC4840ED6C1E}" presName="hierChild5" presStyleCnt="0"/>
      <dgm:spPr/>
    </dgm:pt>
    <dgm:pt modelId="{1A34E01E-DDB9-47A1-8A03-3FF5662CB8E1}" type="pres">
      <dgm:prSet presAssocID="{F5E2B192-B12D-4449-9E46-AC47A37A99A6}" presName="hierChild3" presStyleCnt="0"/>
      <dgm:spPr/>
    </dgm:pt>
  </dgm:ptLst>
  <dgm:cxnLst>
    <dgm:cxn modelId="{629C0FF0-517E-4F75-BF84-C4576950159A}" type="presOf" srcId="{F5E2B192-B12D-4449-9E46-AC47A37A99A6}" destId="{F8FC3778-0379-482B-A428-1BB39FF6A636}" srcOrd="1" destOrd="0" presId="urn:microsoft.com/office/officeart/2005/8/layout/orgChart1"/>
    <dgm:cxn modelId="{EEDD3EC7-09CE-4C8C-B0ED-9224FD9DA036}" type="presOf" srcId="{FD05E444-CCFC-491E-9EE5-57EF6D9AC8CC}" destId="{74659F6A-C6F0-4C53-BF15-32B5B2384CE9}" srcOrd="1" destOrd="0" presId="urn:microsoft.com/office/officeart/2005/8/layout/orgChart1"/>
    <dgm:cxn modelId="{52909085-D3AC-437F-81DB-DF79D1E278DC}" type="presOf" srcId="{A6BD368C-F77B-40AE-88FE-9C9CCCF616E5}" destId="{8C09A4EC-9571-42E4-9940-E64D2C0ECD74}" srcOrd="0" destOrd="0" presId="urn:microsoft.com/office/officeart/2005/8/layout/orgChart1"/>
    <dgm:cxn modelId="{FF949ED0-97FA-4483-895C-7A358561A34C}" srcId="{F5E2B192-B12D-4449-9E46-AC47A37A99A6}" destId="{4307CA73-47AC-4835-93C6-E4B8D523CC88}" srcOrd="0" destOrd="0" parTransId="{457A2399-773E-4E26-98B1-1325D70F9CE7}" sibTransId="{0C3B0ECA-97B6-40D2-B203-C7F087FBF6FB}"/>
    <dgm:cxn modelId="{9DB47F67-7F16-48F5-A638-E2343F1BD48A}" type="presOf" srcId="{4307CA73-47AC-4835-93C6-E4B8D523CC88}" destId="{97E718E6-F9D0-428C-971C-41F2892DCB9E}" srcOrd="0" destOrd="0" presId="urn:microsoft.com/office/officeart/2005/8/layout/orgChart1"/>
    <dgm:cxn modelId="{CB2F75FD-5A1E-42F3-94A8-EC310B51AAF5}" type="presOf" srcId="{FD05E444-CCFC-491E-9EE5-57EF6D9AC8CC}" destId="{BD67A406-EDBE-47DE-B37B-6CFC5E15C788}" srcOrd="0" destOrd="0" presId="urn:microsoft.com/office/officeart/2005/8/layout/orgChart1"/>
    <dgm:cxn modelId="{EF9519B6-85D4-4617-AA40-4876F9D50F9A}" srcId="{F5E2B192-B12D-4449-9E46-AC47A37A99A6}" destId="{808641DE-9630-4A1F-960E-38B1AFB7D1B0}" srcOrd="1" destOrd="0" parTransId="{AA3C0ED5-0A24-4E9E-BD1C-1A9FC218A1C3}" sibTransId="{BC803850-8EEE-444E-8FD4-FB42D617F09B}"/>
    <dgm:cxn modelId="{032D0B58-CD07-48F4-9BCB-F5F8211AF132}" srcId="{F5E2B192-B12D-4449-9E46-AC47A37A99A6}" destId="{D8C6F6B0-395B-4A4B-BFFE-BC4840ED6C1E}" srcOrd="3" destOrd="0" parTransId="{68650D79-9A45-4D6D-B974-36E99DFE0C8A}" sibTransId="{5D1C7F95-5E3B-4512-BC92-62092B23B77D}"/>
    <dgm:cxn modelId="{E7C9887A-800F-4383-B959-C203F4A84BD8}" type="presOf" srcId="{89DEB67E-9041-4650-8CB8-55EC9D5443BB}" destId="{BCCB8DE0-D5A4-4762-9472-F9B214FE7D65}" srcOrd="0" destOrd="0" presId="urn:microsoft.com/office/officeart/2005/8/layout/orgChart1"/>
    <dgm:cxn modelId="{573910DE-AA8E-41CC-8FD3-F97C69629200}" type="presOf" srcId="{AA3C0ED5-0A24-4E9E-BD1C-1A9FC218A1C3}" destId="{EA0DF4F1-5694-47B7-B899-954BBB28E2CE}" srcOrd="0" destOrd="0" presId="urn:microsoft.com/office/officeart/2005/8/layout/orgChart1"/>
    <dgm:cxn modelId="{D0300D69-004A-4E9A-8472-1C2392F74322}" type="presOf" srcId="{4307CA73-47AC-4835-93C6-E4B8D523CC88}" destId="{05B1B70D-FF38-4AE0-9DA4-E406EDA9F759}" srcOrd="1" destOrd="0" presId="urn:microsoft.com/office/officeart/2005/8/layout/orgChart1"/>
    <dgm:cxn modelId="{421FBD2C-5F9C-436A-8AAB-847A723DD583}" type="presOf" srcId="{D8C6F6B0-395B-4A4B-BFFE-BC4840ED6C1E}" destId="{B3640FDD-41EF-4499-A0F2-91EEAFF4464F}" srcOrd="0" destOrd="0" presId="urn:microsoft.com/office/officeart/2005/8/layout/orgChart1"/>
    <dgm:cxn modelId="{A4E95590-FB1C-464B-B401-72204DD95C80}" type="presOf" srcId="{D8C6F6B0-395B-4A4B-BFFE-BC4840ED6C1E}" destId="{E06A5100-CD13-4100-9D3C-302EC115BB24}" srcOrd="1" destOrd="0" presId="urn:microsoft.com/office/officeart/2005/8/layout/orgChart1"/>
    <dgm:cxn modelId="{FBE12E44-D055-4B80-94BD-3B8E569C9A77}" type="presOf" srcId="{808641DE-9630-4A1F-960E-38B1AFB7D1B0}" destId="{8F38BF97-0A59-4645-B0E2-61D4FA9D7E7B}" srcOrd="1" destOrd="0" presId="urn:microsoft.com/office/officeart/2005/8/layout/orgChart1"/>
    <dgm:cxn modelId="{04AA94A4-C6C5-401D-84D8-0E1B41D7E562}" srcId="{F5E2B192-B12D-4449-9E46-AC47A37A99A6}" destId="{FD05E444-CCFC-491E-9EE5-57EF6D9AC8CC}" srcOrd="2" destOrd="0" parTransId="{89DEB67E-9041-4650-8CB8-55EC9D5443BB}" sibTransId="{8E8AB9E7-B479-4642-86E6-2C8D1E4E783C}"/>
    <dgm:cxn modelId="{E881CAED-A121-4DB9-9B99-A0676B41DAA5}" type="presOf" srcId="{808641DE-9630-4A1F-960E-38B1AFB7D1B0}" destId="{4F6D28E7-E0CF-4E5E-8B6A-8A24DCA24B75}" srcOrd="0" destOrd="0" presId="urn:microsoft.com/office/officeart/2005/8/layout/orgChart1"/>
    <dgm:cxn modelId="{F21C532C-58D6-40E1-8169-67C325F07A13}" type="presOf" srcId="{68650D79-9A45-4D6D-B974-36E99DFE0C8A}" destId="{519FCA13-AC57-40FF-862F-54AB56B9BDFF}" srcOrd="0" destOrd="0" presId="urn:microsoft.com/office/officeart/2005/8/layout/orgChart1"/>
    <dgm:cxn modelId="{CD992AB2-2125-4234-89DC-2EC098056AD4}" srcId="{A6BD368C-F77B-40AE-88FE-9C9CCCF616E5}" destId="{F5E2B192-B12D-4449-9E46-AC47A37A99A6}" srcOrd="0" destOrd="0" parTransId="{0867D4EE-0CBE-4B45-882E-6C243D560E4F}" sibTransId="{571D520A-C46E-4E11-85E2-9B377090303C}"/>
    <dgm:cxn modelId="{9E36A9E4-8298-425C-85D7-DC6BB3062BAE}" type="presOf" srcId="{457A2399-773E-4E26-98B1-1325D70F9CE7}" destId="{D1888EEB-0D40-435A-B48B-7653BFF829C4}" srcOrd="0" destOrd="0" presId="urn:microsoft.com/office/officeart/2005/8/layout/orgChart1"/>
    <dgm:cxn modelId="{0A89691F-4B59-41B9-9C7D-A1967C6EB6DD}" type="presOf" srcId="{F5E2B192-B12D-4449-9E46-AC47A37A99A6}" destId="{1D117AB4-CF9B-48DC-9A10-9EDFCCCAD054}" srcOrd="0" destOrd="0" presId="urn:microsoft.com/office/officeart/2005/8/layout/orgChart1"/>
    <dgm:cxn modelId="{6BB9B1FC-0621-4FAB-9625-A092717A952D}" type="presParOf" srcId="{8C09A4EC-9571-42E4-9940-E64D2C0ECD74}" destId="{4EC41C85-A245-4E8E-9F6D-05D33DA84CA6}" srcOrd="0" destOrd="0" presId="urn:microsoft.com/office/officeart/2005/8/layout/orgChart1"/>
    <dgm:cxn modelId="{CF7EE1DB-B185-4ACC-B5B4-49F4F40C3AAA}" type="presParOf" srcId="{4EC41C85-A245-4E8E-9F6D-05D33DA84CA6}" destId="{332E7548-55BD-4E24-BFA9-3F4FEF474B2F}" srcOrd="0" destOrd="0" presId="urn:microsoft.com/office/officeart/2005/8/layout/orgChart1"/>
    <dgm:cxn modelId="{F52E8EFA-3C75-4D5E-9483-7FE2CC5DBADD}" type="presParOf" srcId="{332E7548-55BD-4E24-BFA9-3F4FEF474B2F}" destId="{1D117AB4-CF9B-48DC-9A10-9EDFCCCAD054}" srcOrd="0" destOrd="0" presId="urn:microsoft.com/office/officeart/2005/8/layout/orgChart1"/>
    <dgm:cxn modelId="{639A8A63-52DF-438C-9563-1893B9B841FA}" type="presParOf" srcId="{332E7548-55BD-4E24-BFA9-3F4FEF474B2F}" destId="{F8FC3778-0379-482B-A428-1BB39FF6A636}" srcOrd="1" destOrd="0" presId="urn:microsoft.com/office/officeart/2005/8/layout/orgChart1"/>
    <dgm:cxn modelId="{5A48AD9D-F292-4C85-BE10-322C1544676F}" type="presParOf" srcId="{4EC41C85-A245-4E8E-9F6D-05D33DA84CA6}" destId="{900BA176-059B-4EFE-A2FA-D3819DE878F7}" srcOrd="1" destOrd="0" presId="urn:microsoft.com/office/officeart/2005/8/layout/orgChart1"/>
    <dgm:cxn modelId="{179C7D03-CC74-4B8E-990E-45E20E925F2F}" type="presParOf" srcId="{900BA176-059B-4EFE-A2FA-D3819DE878F7}" destId="{D1888EEB-0D40-435A-B48B-7653BFF829C4}" srcOrd="0" destOrd="0" presId="urn:microsoft.com/office/officeart/2005/8/layout/orgChart1"/>
    <dgm:cxn modelId="{DD0ADBE3-D53F-4BD2-8339-16F430A49810}" type="presParOf" srcId="{900BA176-059B-4EFE-A2FA-D3819DE878F7}" destId="{B3B1ABE3-30C8-45DD-83AD-1BBA578A4E60}" srcOrd="1" destOrd="0" presId="urn:microsoft.com/office/officeart/2005/8/layout/orgChart1"/>
    <dgm:cxn modelId="{98ADE59F-5A83-4102-8444-1200A1B8F177}" type="presParOf" srcId="{B3B1ABE3-30C8-45DD-83AD-1BBA578A4E60}" destId="{2902C6D6-DD9D-4333-BD45-72CD3A30AEA7}" srcOrd="0" destOrd="0" presId="urn:microsoft.com/office/officeart/2005/8/layout/orgChart1"/>
    <dgm:cxn modelId="{5861FABC-3210-4684-8236-AE71B150E1A0}" type="presParOf" srcId="{2902C6D6-DD9D-4333-BD45-72CD3A30AEA7}" destId="{97E718E6-F9D0-428C-971C-41F2892DCB9E}" srcOrd="0" destOrd="0" presId="urn:microsoft.com/office/officeart/2005/8/layout/orgChart1"/>
    <dgm:cxn modelId="{F447BBC0-D66D-4C6F-9409-97E99D7EC0F4}" type="presParOf" srcId="{2902C6D6-DD9D-4333-BD45-72CD3A30AEA7}" destId="{05B1B70D-FF38-4AE0-9DA4-E406EDA9F759}" srcOrd="1" destOrd="0" presId="urn:microsoft.com/office/officeart/2005/8/layout/orgChart1"/>
    <dgm:cxn modelId="{44AE7E57-BB78-45EA-875B-BA6D2096421C}" type="presParOf" srcId="{B3B1ABE3-30C8-45DD-83AD-1BBA578A4E60}" destId="{051DC5C0-BDFA-4312-BC1E-58B0A7EFE611}" srcOrd="1" destOrd="0" presId="urn:microsoft.com/office/officeart/2005/8/layout/orgChart1"/>
    <dgm:cxn modelId="{BB2554BB-EF1C-468B-9745-FF8292183F17}" type="presParOf" srcId="{B3B1ABE3-30C8-45DD-83AD-1BBA578A4E60}" destId="{F42C23FE-CFA3-400A-B1A7-7A5E25F1C354}" srcOrd="2" destOrd="0" presId="urn:microsoft.com/office/officeart/2005/8/layout/orgChart1"/>
    <dgm:cxn modelId="{0752D1EB-1FE7-4328-927D-E3791CA4AC3D}" type="presParOf" srcId="{900BA176-059B-4EFE-A2FA-D3819DE878F7}" destId="{EA0DF4F1-5694-47B7-B899-954BBB28E2CE}" srcOrd="2" destOrd="0" presId="urn:microsoft.com/office/officeart/2005/8/layout/orgChart1"/>
    <dgm:cxn modelId="{D2FFD012-FECF-449E-93A1-2BECAAC750F9}" type="presParOf" srcId="{900BA176-059B-4EFE-A2FA-D3819DE878F7}" destId="{CD73C963-F4D4-4CCA-8277-2ACED7AD14AD}" srcOrd="3" destOrd="0" presId="urn:microsoft.com/office/officeart/2005/8/layout/orgChart1"/>
    <dgm:cxn modelId="{90A52D05-98BB-46CA-A831-C84E16B4F38E}" type="presParOf" srcId="{CD73C963-F4D4-4CCA-8277-2ACED7AD14AD}" destId="{8683D9F5-E32A-4D29-B30F-A0A9C5DAFD75}" srcOrd="0" destOrd="0" presId="urn:microsoft.com/office/officeart/2005/8/layout/orgChart1"/>
    <dgm:cxn modelId="{2CDFAB8F-7048-4304-B65E-18DA4128D20D}" type="presParOf" srcId="{8683D9F5-E32A-4D29-B30F-A0A9C5DAFD75}" destId="{4F6D28E7-E0CF-4E5E-8B6A-8A24DCA24B75}" srcOrd="0" destOrd="0" presId="urn:microsoft.com/office/officeart/2005/8/layout/orgChart1"/>
    <dgm:cxn modelId="{C936E1D0-FF5D-47BD-A8F0-BCC1FCB616B2}" type="presParOf" srcId="{8683D9F5-E32A-4D29-B30F-A0A9C5DAFD75}" destId="{8F38BF97-0A59-4645-B0E2-61D4FA9D7E7B}" srcOrd="1" destOrd="0" presId="urn:microsoft.com/office/officeart/2005/8/layout/orgChart1"/>
    <dgm:cxn modelId="{BBD5CC0A-BEB6-4365-9D33-B5C12ED09A76}" type="presParOf" srcId="{CD73C963-F4D4-4CCA-8277-2ACED7AD14AD}" destId="{8A4D5957-9010-4787-B4B1-D0FAE7490640}" srcOrd="1" destOrd="0" presId="urn:microsoft.com/office/officeart/2005/8/layout/orgChart1"/>
    <dgm:cxn modelId="{28585995-02F3-4234-857A-4B355426E262}" type="presParOf" srcId="{CD73C963-F4D4-4CCA-8277-2ACED7AD14AD}" destId="{3235F78F-B14E-4799-9709-6E406D6ABBFD}" srcOrd="2" destOrd="0" presId="urn:microsoft.com/office/officeart/2005/8/layout/orgChart1"/>
    <dgm:cxn modelId="{C0F7E817-DEFE-4FFB-9429-E49DF2FBAAA9}" type="presParOf" srcId="{900BA176-059B-4EFE-A2FA-D3819DE878F7}" destId="{BCCB8DE0-D5A4-4762-9472-F9B214FE7D65}" srcOrd="4" destOrd="0" presId="urn:microsoft.com/office/officeart/2005/8/layout/orgChart1"/>
    <dgm:cxn modelId="{94EAA014-A5B4-47C7-BE75-D9DD7D1FFD4A}" type="presParOf" srcId="{900BA176-059B-4EFE-A2FA-D3819DE878F7}" destId="{39462433-BE58-444E-B81C-52A013ED241F}" srcOrd="5" destOrd="0" presId="urn:microsoft.com/office/officeart/2005/8/layout/orgChart1"/>
    <dgm:cxn modelId="{8D675B80-A062-45DF-8480-9AD554C683FC}" type="presParOf" srcId="{39462433-BE58-444E-B81C-52A013ED241F}" destId="{21872AA9-DF64-441B-A7DC-BA79D5469568}" srcOrd="0" destOrd="0" presId="urn:microsoft.com/office/officeart/2005/8/layout/orgChart1"/>
    <dgm:cxn modelId="{45D32E02-B53C-4234-B49C-E605BFA3B847}" type="presParOf" srcId="{21872AA9-DF64-441B-A7DC-BA79D5469568}" destId="{BD67A406-EDBE-47DE-B37B-6CFC5E15C788}" srcOrd="0" destOrd="0" presId="urn:microsoft.com/office/officeart/2005/8/layout/orgChart1"/>
    <dgm:cxn modelId="{D8B27FC0-57B4-40A8-A5D7-BB8B70CFAA2C}" type="presParOf" srcId="{21872AA9-DF64-441B-A7DC-BA79D5469568}" destId="{74659F6A-C6F0-4C53-BF15-32B5B2384CE9}" srcOrd="1" destOrd="0" presId="urn:microsoft.com/office/officeart/2005/8/layout/orgChart1"/>
    <dgm:cxn modelId="{B2A9149A-37AD-486F-A271-889345F66246}" type="presParOf" srcId="{39462433-BE58-444E-B81C-52A013ED241F}" destId="{4CA9133B-09E7-4EF8-A440-B99A5DFB7FD0}" srcOrd="1" destOrd="0" presId="urn:microsoft.com/office/officeart/2005/8/layout/orgChart1"/>
    <dgm:cxn modelId="{A4FA3833-9F52-4D11-A684-4D74FEEE8D8D}" type="presParOf" srcId="{39462433-BE58-444E-B81C-52A013ED241F}" destId="{57426267-53CC-4553-92B7-C14550971353}" srcOrd="2" destOrd="0" presId="urn:microsoft.com/office/officeart/2005/8/layout/orgChart1"/>
    <dgm:cxn modelId="{55C7C2A8-B6DB-4AB8-9209-FD904CBAF6DA}" type="presParOf" srcId="{900BA176-059B-4EFE-A2FA-D3819DE878F7}" destId="{519FCA13-AC57-40FF-862F-54AB56B9BDFF}" srcOrd="6" destOrd="0" presId="urn:microsoft.com/office/officeart/2005/8/layout/orgChart1"/>
    <dgm:cxn modelId="{DD69F27A-4D23-4012-9890-3DDAEB10D80D}" type="presParOf" srcId="{900BA176-059B-4EFE-A2FA-D3819DE878F7}" destId="{C536B15D-65CC-4805-96D3-A6AE90232AA1}" srcOrd="7" destOrd="0" presId="urn:microsoft.com/office/officeart/2005/8/layout/orgChart1"/>
    <dgm:cxn modelId="{2418C319-732F-4513-999F-101F1CE7D53E}" type="presParOf" srcId="{C536B15D-65CC-4805-96D3-A6AE90232AA1}" destId="{95FBC0CE-F1AA-49D9-B118-5894CB7DF7FC}" srcOrd="0" destOrd="0" presId="urn:microsoft.com/office/officeart/2005/8/layout/orgChart1"/>
    <dgm:cxn modelId="{F12AA99D-E33B-4B03-A859-055FC36FF7AF}" type="presParOf" srcId="{95FBC0CE-F1AA-49D9-B118-5894CB7DF7FC}" destId="{B3640FDD-41EF-4499-A0F2-91EEAFF4464F}" srcOrd="0" destOrd="0" presId="urn:microsoft.com/office/officeart/2005/8/layout/orgChart1"/>
    <dgm:cxn modelId="{DF17C185-F8A4-4EC3-914A-26CF488F5D58}" type="presParOf" srcId="{95FBC0CE-F1AA-49D9-B118-5894CB7DF7FC}" destId="{E06A5100-CD13-4100-9D3C-302EC115BB24}" srcOrd="1" destOrd="0" presId="urn:microsoft.com/office/officeart/2005/8/layout/orgChart1"/>
    <dgm:cxn modelId="{5B80A0AB-41FB-4C8D-BC68-8F7481189D65}" type="presParOf" srcId="{C536B15D-65CC-4805-96D3-A6AE90232AA1}" destId="{950EEC3C-5D35-41AF-BE30-40D6F792B058}" srcOrd="1" destOrd="0" presId="urn:microsoft.com/office/officeart/2005/8/layout/orgChart1"/>
    <dgm:cxn modelId="{45FE539E-684F-4F96-80AA-8460DD540610}" type="presParOf" srcId="{C536B15D-65CC-4805-96D3-A6AE90232AA1}" destId="{C245839F-4751-408F-93B8-3D05D1B758BC}" srcOrd="2" destOrd="0" presId="urn:microsoft.com/office/officeart/2005/8/layout/orgChart1"/>
    <dgm:cxn modelId="{A3EB9D21-62A4-4703-A905-8DF0C4AC05FD}" type="presParOf" srcId="{4EC41C85-A245-4E8E-9F6D-05D33DA84CA6}" destId="{1A34E01E-DDB9-47A1-8A03-3FF5662CB8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7A9BD2-FEC7-4F91-B82B-56190271165F}" type="doc">
      <dgm:prSet loTypeId="urn:microsoft.com/office/officeart/2005/8/layout/pyramid2" loCatId="pyramid" qsTypeId="urn:microsoft.com/office/officeart/2005/8/quickstyle/simple2" qsCatId="simple" csTypeId="urn:microsoft.com/office/officeart/2005/8/colors/accent1_1" csCatId="accent1" phldr="1"/>
      <dgm:spPr/>
    </dgm:pt>
    <dgm:pt modelId="{939340AE-1336-4FD5-AD7F-1CD1C989D960}">
      <dgm:prSet phldrT="[Text]"/>
      <dgm:spPr/>
      <dgm:t>
        <a:bodyPr/>
        <a:lstStyle/>
        <a:p>
          <a:r>
            <a:rPr lang="hr-HR" b="1"/>
            <a:t>SAMOAKTUALIZACIJA</a:t>
          </a:r>
        </a:p>
      </dgm:t>
    </dgm:pt>
    <dgm:pt modelId="{2AEE5107-BE86-478F-A7BD-9386FDF7B86C}" type="parTrans" cxnId="{F00FBCD2-E010-408B-98F4-F281EC18ABB6}">
      <dgm:prSet/>
      <dgm:spPr/>
      <dgm:t>
        <a:bodyPr/>
        <a:lstStyle/>
        <a:p>
          <a:endParaRPr lang="hr-HR" b="1"/>
        </a:p>
      </dgm:t>
    </dgm:pt>
    <dgm:pt modelId="{D478553F-2ADB-42A5-B9C2-C1E8F7889A43}" type="sibTrans" cxnId="{F00FBCD2-E010-408B-98F4-F281EC18ABB6}">
      <dgm:prSet/>
      <dgm:spPr/>
      <dgm:t>
        <a:bodyPr/>
        <a:lstStyle/>
        <a:p>
          <a:endParaRPr lang="hr-HR" b="1"/>
        </a:p>
      </dgm:t>
    </dgm:pt>
    <dgm:pt modelId="{0FFBC883-1B87-4CF0-AF44-A37A961BC99C}">
      <dgm:prSet phldrT="[Text]"/>
      <dgm:spPr/>
      <dgm:t>
        <a:bodyPr/>
        <a:lstStyle/>
        <a:p>
          <a:r>
            <a:rPr lang="hr-HR" b="1"/>
            <a:t>POTREBE ZA SIGURNOŠĆU I ZAŠTITOM</a:t>
          </a:r>
        </a:p>
      </dgm:t>
    </dgm:pt>
    <dgm:pt modelId="{60062671-87D2-44A3-A1F7-4D8E2D41224B}" type="parTrans" cxnId="{9BF5A9ED-12D8-421E-8ABA-10C316EE721A}">
      <dgm:prSet/>
      <dgm:spPr/>
      <dgm:t>
        <a:bodyPr/>
        <a:lstStyle/>
        <a:p>
          <a:endParaRPr lang="hr-HR" b="1"/>
        </a:p>
      </dgm:t>
    </dgm:pt>
    <dgm:pt modelId="{0AE63B40-5D41-4144-8DB3-E0ACB60C9D4F}" type="sibTrans" cxnId="{9BF5A9ED-12D8-421E-8ABA-10C316EE721A}">
      <dgm:prSet/>
      <dgm:spPr/>
      <dgm:t>
        <a:bodyPr/>
        <a:lstStyle/>
        <a:p>
          <a:endParaRPr lang="hr-HR" b="1"/>
        </a:p>
      </dgm:t>
    </dgm:pt>
    <dgm:pt modelId="{AADB1A8D-A027-43D4-BCDB-805845C2D6F3}">
      <dgm:prSet phldrT="[Text]"/>
      <dgm:spPr/>
      <dgm:t>
        <a:bodyPr/>
        <a:lstStyle/>
        <a:p>
          <a:r>
            <a:rPr lang="hr-HR" b="1"/>
            <a:t>FIZIOLOŠKE POTREBE</a:t>
          </a:r>
        </a:p>
      </dgm:t>
    </dgm:pt>
    <dgm:pt modelId="{C1A9AC5D-7EE8-4A42-A6E9-DA32D9437934}" type="parTrans" cxnId="{459DEBD2-AD29-4EA3-9D65-C5EB9CF86DDA}">
      <dgm:prSet/>
      <dgm:spPr/>
      <dgm:t>
        <a:bodyPr/>
        <a:lstStyle/>
        <a:p>
          <a:endParaRPr lang="hr-HR" b="1"/>
        </a:p>
      </dgm:t>
    </dgm:pt>
    <dgm:pt modelId="{0217C512-5305-4D9B-A4C8-2B1758D18A2E}" type="sibTrans" cxnId="{459DEBD2-AD29-4EA3-9D65-C5EB9CF86DDA}">
      <dgm:prSet/>
      <dgm:spPr/>
      <dgm:t>
        <a:bodyPr/>
        <a:lstStyle/>
        <a:p>
          <a:endParaRPr lang="hr-HR" b="1"/>
        </a:p>
      </dgm:t>
    </dgm:pt>
    <dgm:pt modelId="{EB7CFDF0-67F6-4225-9915-7887875EA883}">
      <dgm:prSet/>
      <dgm:spPr/>
      <dgm:t>
        <a:bodyPr/>
        <a:lstStyle/>
        <a:p>
          <a:r>
            <a:rPr lang="hr-HR" b="1"/>
            <a:t>POTREBE EGA</a:t>
          </a:r>
        </a:p>
      </dgm:t>
    </dgm:pt>
    <dgm:pt modelId="{C2C8E6DD-BAB1-490B-9DDA-9868ED76F825}" type="parTrans" cxnId="{ADEBD037-F7FE-4DB3-BA60-C18B9C933AA7}">
      <dgm:prSet/>
      <dgm:spPr/>
      <dgm:t>
        <a:bodyPr/>
        <a:lstStyle/>
        <a:p>
          <a:endParaRPr lang="hr-HR" b="1"/>
        </a:p>
      </dgm:t>
    </dgm:pt>
    <dgm:pt modelId="{7B142EEA-8D58-4A20-BE17-CC0849FD64CC}" type="sibTrans" cxnId="{ADEBD037-F7FE-4DB3-BA60-C18B9C933AA7}">
      <dgm:prSet/>
      <dgm:spPr/>
      <dgm:t>
        <a:bodyPr/>
        <a:lstStyle/>
        <a:p>
          <a:endParaRPr lang="hr-HR" b="1"/>
        </a:p>
      </dgm:t>
    </dgm:pt>
    <dgm:pt modelId="{69397C34-A036-48C7-A021-DC35C6896610}">
      <dgm:prSet/>
      <dgm:spPr/>
      <dgm:t>
        <a:bodyPr/>
        <a:lstStyle/>
        <a:p>
          <a:r>
            <a:rPr lang="hr-HR" b="1"/>
            <a:t>DRUŠTVENE POTREBE</a:t>
          </a:r>
        </a:p>
      </dgm:t>
    </dgm:pt>
    <dgm:pt modelId="{0D2BAAFD-5BBE-4FF8-AE7C-B8047D0170CC}" type="parTrans" cxnId="{376C4947-AC98-4947-AB25-3C670B619817}">
      <dgm:prSet/>
      <dgm:spPr/>
      <dgm:t>
        <a:bodyPr/>
        <a:lstStyle/>
        <a:p>
          <a:endParaRPr lang="hr-HR" b="1"/>
        </a:p>
      </dgm:t>
    </dgm:pt>
    <dgm:pt modelId="{90294BEA-8BED-4778-AA2F-B76B318F469A}" type="sibTrans" cxnId="{376C4947-AC98-4947-AB25-3C670B619817}">
      <dgm:prSet/>
      <dgm:spPr/>
      <dgm:t>
        <a:bodyPr/>
        <a:lstStyle/>
        <a:p>
          <a:endParaRPr lang="hr-HR" b="1"/>
        </a:p>
      </dgm:t>
    </dgm:pt>
    <dgm:pt modelId="{652AFA7D-D30D-4FE6-937E-FE7C9C318166}" type="pres">
      <dgm:prSet presAssocID="{537A9BD2-FEC7-4F91-B82B-56190271165F}" presName="compositeShape" presStyleCnt="0">
        <dgm:presLayoutVars>
          <dgm:dir/>
          <dgm:resizeHandles/>
        </dgm:presLayoutVars>
      </dgm:prSet>
      <dgm:spPr/>
    </dgm:pt>
    <dgm:pt modelId="{C6311962-2BA1-4882-92E5-773312FEC44D}" type="pres">
      <dgm:prSet presAssocID="{537A9BD2-FEC7-4F91-B82B-56190271165F}" presName="pyramid" presStyleLbl="node1" presStyleIdx="0" presStyleCnt="1"/>
      <dgm:spPr/>
      <dgm:t>
        <a:bodyPr/>
        <a:lstStyle/>
        <a:p>
          <a:endParaRPr lang="hr-HR"/>
        </a:p>
      </dgm:t>
    </dgm:pt>
    <dgm:pt modelId="{7EA1FF0A-ADBE-4F61-B2CA-7DC521967D6B}" type="pres">
      <dgm:prSet presAssocID="{537A9BD2-FEC7-4F91-B82B-56190271165F}" presName="theList" presStyleCnt="0"/>
      <dgm:spPr/>
    </dgm:pt>
    <dgm:pt modelId="{07A9E36A-5BD1-4BF3-8B8F-748AE2EA9417}" type="pres">
      <dgm:prSet presAssocID="{939340AE-1336-4FD5-AD7F-1CD1C989D960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A50950-EF63-42A0-BB52-A00CA192A7B7}" type="pres">
      <dgm:prSet presAssocID="{939340AE-1336-4FD5-AD7F-1CD1C989D960}" presName="aSpace" presStyleCnt="0"/>
      <dgm:spPr/>
    </dgm:pt>
    <dgm:pt modelId="{F0BB6626-6302-4F62-96A9-02C0896B912E}" type="pres">
      <dgm:prSet presAssocID="{EB7CFDF0-67F6-4225-9915-7887875EA883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1C5EEB-5151-4C36-9E72-ED9BA6D75A00}" type="pres">
      <dgm:prSet presAssocID="{EB7CFDF0-67F6-4225-9915-7887875EA883}" presName="aSpace" presStyleCnt="0"/>
      <dgm:spPr/>
    </dgm:pt>
    <dgm:pt modelId="{4BC764F2-F5EB-4964-9DE9-0A0EE41C70CE}" type="pres">
      <dgm:prSet presAssocID="{69397C34-A036-48C7-A021-DC35C6896610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D752E8-DB4C-48E3-8033-71E6E121A639}" type="pres">
      <dgm:prSet presAssocID="{69397C34-A036-48C7-A021-DC35C6896610}" presName="aSpace" presStyleCnt="0"/>
      <dgm:spPr/>
    </dgm:pt>
    <dgm:pt modelId="{ECAB3F8E-6D45-42D3-83C7-A3914A2C4211}" type="pres">
      <dgm:prSet presAssocID="{0FFBC883-1B87-4CF0-AF44-A37A961BC99C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4B648F-255A-4BB1-AF7E-24D36CE4573B}" type="pres">
      <dgm:prSet presAssocID="{0FFBC883-1B87-4CF0-AF44-A37A961BC99C}" presName="aSpace" presStyleCnt="0"/>
      <dgm:spPr/>
    </dgm:pt>
    <dgm:pt modelId="{3631C2AD-A3E5-48AD-BC0B-BB12D6CB570D}" type="pres">
      <dgm:prSet presAssocID="{AADB1A8D-A027-43D4-BCDB-805845C2D6F3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5BF5DC-B892-4C6C-9AD4-C0A112A09CE4}" type="pres">
      <dgm:prSet presAssocID="{AADB1A8D-A027-43D4-BCDB-805845C2D6F3}" presName="aSpace" presStyleCnt="0"/>
      <dgm:spPr/>
    </dgm:pt>
  </dgm:ptLst>
  <dgm:cxnLst>
    <dgm:cxn modelId="{00C1F140-C1D9-4502-8335-F75473584553}" type="presOf" srcId="{0FFBC883-1B87-4CF0-AF44-A37A961BC99C}" destId="{ECAB3F8E-6D45-42D3-83C7-A3914A2C4211}" srcOrd="0" destOrd="0" presId="urn:microsoft.com/office/officeart/2005/8/layout/pyramid2"/>
    <dgm:cxn modelId="{9BF5A9ED-12D8-421E-8ABA-10C316EE721A}" srcId="{537A9BD2-FEC7-4F91-B82B-56190271165F}" destId="{0FFBC883-1B87-4CF0-AF44-A37A961BC99C}" srcOrd="3" destOrd="0" parTransId="{60062671-87D2-44A3-A1F7-4D8E2D41224B}" sibTransId="{0AE63B40-5D41-4144-8DB3-E0ACB60C9D4F}"/>
    <dgm:cxn modelId="{F00FBCD2-E010-408B-98F4-F281EC18ABB6}" srcId="{537A9BD2-FEC7-4F91-B82B-56190271165F}" destId="{939340AE-1336-4FD5-AD7F-1CD1C989D960}" srcOrd="0" destOrd="0" parTransId="{2AEE5107-BE86-478F-A7BD-9386FDF7B86C}" sibTransId="{D478553F-2ADB-42A5-B9C2-C1E8F7889A43}"/>
    <dgm:cxn modelId="{B0829033-920F-4857-86D4-42C09DA227B2}" type="presOf" srcId="{AADB1A8D-A027-43D4-BCDB-805845C2D6F3}" destId="{3631C2AD-A3E5-48AD-BC0B-BB12D6CB570D}" srcOrd="0" destOrd="0" presId="urn:microsoft.com/office/officeart/2005/8/layout/pyramid2"/>
    <dgm:cxn modelId="{555010A2-3031-4D32-869D-A390A81B7C3C}" type="presOf" srcId="{69397C34-A036-48C7-A021-DC35C6896610}" destId="{4BC764F2-F5EB-4964-9DE9-0A0EE41C70CE}" srcOrd="0" destOrd="0" presId="urn:microsoft.com/office/officeart/2005/8/layout/pyramid2"/>
    <dgm:cxn modelId="{47D8F5DD-714A-4CFE-B5DF-E4212C74A530}" type="presOf" srcId="{939340AE-1336-4FD5-AD7F-1CD1C989D960}" destId="{07A9E36A-5BD1-4BF3-8B8F-748AE2EA9417}" srcOrd="0" destOrd="0" presId="urn:microsoft.com/office/officeart/2005/8/layout/pyramid2"/>
    <dgm:cxn modelId="{459DEBD2-AD29-4EA3-9D65-C5EB9CF86DDA}" srcId="{537A9BD2-FEC7-4F91-B82B-56190271165F}" destId="{AADB1A8D-A027-43D4-BCDB-805845C2D6F3}" srcOrd="4" destOrd="0" parTransId="{C1A9AC5D-7EE8-4A42-A6E9-DA32D9437934}" sibTransId="{0217C512-5305-4D9B-A4C8-2B1758D18A2E}"/>
    <dgm:cxn modelId="{708F7563-6E6F-48E9-8560-897399CF966B}" type="presOf" srcId="{537A9BD2-FEC7-4F91-B82B-56190271165F}" destId="{652AFA7D-D30D-4FE6-937E-FE7C9C318166}" srcOrd="0" destOrd="0" presId="urn:microsoft.com/office/officeart/2005/8/layout/pyramid2"/>
    <dgm:cxn modelId="{DBE35F82-7734-4345-BA04-386737017566}" type="presOf" srcId="{EB7CFDF0-67F6-4225-9915-7887875EA883}" destId="{F0BB6626-6302-4F62-96A9-02C0896B912E}" srcOrd="0" destOrd="0" presId="urn:microsoft.com/office/officeart/2005/8/layout/pyramid2"/>
    <dgm:cxn modelId="{376C4947-AC98-4947-AB25-3C670B619817}" srcId="{537A9BD2-FEC7-4F91-B82B-56190271165F}" destId="{69397C34-A036-48C7-A021-DC35C6896610}" srcOrd="2" destOrd="0" parTransId="{0D2BAAFD-5BBE-4FF8-AE7C-B8047D0170CC}" sibTransId="{90294BEA-8BED-4778-AA2F-B76B318F469A}"/>
    <dgm:cxn modelId="{ADEBD037-F7FE-4DB3-BA60-C18B9C933AA7}" srcId="{537A9BD2-FEC7-4F91-B82B-56190271165F}" destId="{EB7CFDF0-67F6-4225-9915-7887875EA883}" srcOrd="1" destOrd="0" parTransId="{C2C8E6DD-BAB1-490B-9DDA-9868ED76F825}" sibTransId="{7B142EEA-8D58-4A20-BE17-CC0849FD64CC}"/>
    <dgm:cxn modelId="{CFA38CAF-E52A-4BAA-B609-36A420D2E969}" type="presParOf" srcId="{652AFA7D-D30D-4FE6-937E-FE7C9C318166}" destId="{C6311962-2BA1-4882-92E5-773312FEC44D}" srcOrd="0" destOrd="0" presId="urn:microsoft.com/office/officeart/2005/8/layout/pyramid2"/>
    <dgm:cxn modelId="{9B39B1A2-9357-4713-A3C3-B2D82CA2850F}" type="presParOf" srcId="{652AFA7D-D30D-4FE6-937E-FE7C9C318166}" destId="{7EA1FF0A-ADBE-4F61-B2CA-7DC521967D6B}" srcOrd="1" destOrd="0" presId="urn:microsoft.com/office/officeart/2005/8/layout/pyramid2"/>
    <dgm:cxn modelId="{F3D81E8C-5370-4B71-A046-514544DABF26}" type="presParOf" srcId="{7EA1FF0A-ADBE-4F61-B2CA-7DC521967D6B}" destId="{07A9E36A-5BD1-4BF3-8B8F-748AE2EA9417}" srcOrd="0" destOrd="0" presId="urn:microsoft.com/office/officeart/2005/8/layout/pyramid2"/>
    <dgm:cxn modelId="{6AEA066E-24CA-4869-A85E-016610977E3E}" type="presParOf" srcId="{7EA1FF0A-ADBE-4F61-B2CA-7DC521967D6B}" destId="{F7A50950-EF63-42A0-BB52-A00CA192A7B7}" srcOrd="1" destOrd="0" presId="urn:microsoft.com/office/officeart/2005/8/layout/pyramid2"/>
    <dgm:cxn modelId="{C0384BD9-F651-4F63-8448-3BDE5F5F8E8A}" type="presParOf" srcId="{7EA1FF0A-ADBE-4F61-B2CA-7DC521967D6B}" destId="{F0BB6626-6302-4F62-96A9-02C0896B912E}" srcOrd="2" destOrd="0" presId="urn:microsoft.com/office/officeart/2005/8/layout/pyramid2"/>
    <dgm:cxn modelId="{A5D833A8-81B9-490A-8C8B-3E6C83F55F0F}" type="presParOf" srcId="{7EA1FF0A-ADBE-4F61-B2CA-7DC521967D6B}" destId="{2B1C5EEB-5151-4C36-9E72-ED9BA6D75A00}" srcOrd="3" destOrd="0" presId="urn:microsoft.com/office/officeart/2005/8/layout/pyramid2"/>
    <dgm:cxn modelId="{35CB8497-6839-4270-B5CA-2313AC21EB22}" type="presParOf" srcId="{7EA1FF0A-ADBE-4F61-B2CA-7DC521967D6B}" destId="{4BC764F2-F5EB-4964-9DE9-0A0EE41C70CE}" srcOrd="4" destOrd="0" presId="urn:microsoft.com/office/officeart/2005/8/layout/pyramid2"/>
    <dgm:cxn modelId="{0A50B861-DE0F-4DF1-B822-C0389CC0FFA2}" type="presParOf" srcId="{7EA1FF0A-ADBE-4F61-B2CA-7DC521967D6B}" destId="{5AD752E8-DB4C-48E3-8033-71E6E121A639}" srcOrd="5" destOrd="0" presId="urn:microsoft.com/office/officeart/2005/8/layout/pyramid2"/>
    <dgm:cxn modelId="{8185B506-F12F-4D3B-A3BF-0376A57A1AC2}" type="presParOf" srcId="{7EA1FF0A-ADBE-4F61-B2CA-7DC521967D6B}" destId="{ECAB3F8E-6D45-42D3-83C7-A3914A2C4211}" srcOrd="6" destOrd="0" presId="urn:microsoft.com/office/officeart/2005/8/layout/pyramid2"/>
    <dgm:cxn modelId="{C747C9AB-84F4-4B5B-AA41-6B0E91665964}" type="presParOf" srcId="{7EA1FF0A-ADBE-4F61-B2CA-7DC521967D6B}" destId="{C34B648F-255A-4BB1-AF7E-24D36CE4573B}" srcOrd="7" destOrd="0" presId="urn:microsoft.com/office/officeart/2005/8/layout/pyramid2"/>
    <dgm:cxn modelId="{A5FCE650-6C75-4486-9C12-95ACEEE669D5}" type="presParOf" srcId="{7EA1FF0A-ADBE-4F61-B2CA-7DC521967D6B}" destId="{3631C2AD-A3E5-48AD-BC0B-BB12D6CB570D}" srcOrd="8" destOrd="0" presId="urn:microsoft.com/office/officeart/2005/8/layout/pyramid2"/>
    <dgm:cxn modelId="{201174E0-408E-4DF1-970C-1C8A226AB486}" type="presParOf" srcId="{7EA1FF0A-ADBE-4F61-B2CA-7DC521967D6B}" destId="{595BF5DC-B892-4C6C-9AD4-C0A112A09CE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CCA23-5680-485C-AAF8-8826A389E1DA}">
      <dsp:nvSpPr>
        <dsp:cNvPr id="0" name=""/>
        <dsp:cNvSpPr/>
      </dsp:nvSpPr>
      <dsp:spPr>
        <a:xfrm>
          <a:off x="-5242743" y="-802983"/>
          <a:ext cx="6243077" cy="6243077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B94D0-EAAD-4DDC-BE20-1CBD7F83CA55}">
      <dsp:nvSpPr>
        <dsp:cNvPr id="0" name=""/>
        <dsp:cNvSpPr/>
      </dsp:nvSpPr>
      <dsp:spPr>
        <a:xfrm>
          <a:off x="373041" y="244190"/>
          <a:ext cx="7792320" cy="488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75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1. POJMOVNO ODREĐENJE POTROŠAČA</a:t>
          </a:r>
          <a:endParaRPr lang="hr-HR" sz="2000" kern="1200" dirty="0"/>
        </a:p>
      </dsp:txBody>
      <dsp:txXfrm>
        <a:off x="373041" y="244190"/>
        <a:ext cx="7792320" cy="488195"/>
      </dsp:txXfrm>
    </dsp:sp>
    <dsp:sp modelId="{8BF6FB4D-092C-4DB2-B4B0-573BCDCCA393}">
      <dsp:nvSpPr>
        <dsp:cNvPr id="0" name=""/>
        <dsp:cNvSpPr/>
      </dsp:nvSpPr>
      <dsp:spPr>
        <a:xfrm>
          <a:off x="67919" y="183165"/>
          <a:ext cx="610243" cy="6102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2B9C0CD-252C-4B02-8EC3-E0E7A52EFC18}">
      <dsp:nvSpPr>
        <dsp:cNvPr id="0" name=""/>
        <dsp:cNvSpPr/>
      </dsp:nvSpPr>
      <dsp:spPr>
        <a:xfrm>
          <a:off x="774615" y="976390"/>
          <a:ext cx="7390746" cy="488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75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2. TOTALNO TRŽIŠTE I KATEGORIJE POTROŠAČA</a:t>
          </a:r>
          <a:endParaRPr lang="hr-HR" sz="2000" kern="1200" dirty="0"/>
        </a:p>
      </dsp:txBody>
      <dsp:txXfrm>
        <a:off x="774615" y="976390"/>
        <a:ext cx="7390746" cy="488195"/>
      </dsp:txXfrm>
    </dsp:sp>
    <dsp:sp modelId="{04CFB3A9-5645-43B4-ACCF-2D3B92483E4D}">
      <dsp:nvSpPr>
        <dsp:cNvPr id="0" name=""/>
        <dsp:cNvSpPr/>
      </dsp:nvSpPr>
      <dsp:spPr>
        <a:xfrm>
          <a:off x="469493" y="915365"/>
          <a:ext cx="610243" cy="6102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02D393E-108D-4CD0-8623-17733E6BF8FD}">
      <dsp:nvSpPr>
        <dsp:cNvPr id="0" name=""/>
        <dsp:cNvSpPr/>
      </dsp:nvSpPr>
      <dsp:spPr>
        <a:xfrm>
          <a:off x="958244" y="1708589"/>
          <a:ext cx="7207117" cy="488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75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3. ČIMBENICI KOJI UTJEČU NA PONAŠANJE POTROŠAČA </a:t>
          </a:r>
          <a:endParaRPr lang="hr-HR" sz="2000" kern="1200" dirty="0"/>
        </a:p>
      </dsp:txBody>
      <dsp:txXfrm>
        <a:off x="958244" y="1708589"/>
        <a:ext cx="7207117" cy="488195"/>
      </dsp:txXfrm>
    </dsp:sp>
    <dsp:sp modelId="{DD295FD1-CEA2-4C92-8CDB-547FBD02D6E4}">
      <dsp:nvSpPr>
        <dsp:cNvPr id="0" name=""/>
        <dsp:cNvSpPr/>
      </dsp:nvSpPr>
      <dsp:spPr>
        <a:xfrm>
          <a:off x="653122" y="1647565"/>
          <a:ext cx="610243" cy="6102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5A826B1-8A23-4807-901B-C614F9747849}">
      <dsp:nvSpPr>
        <dsp:cNvPr id="0" name=""/>
        <dsp:cNvSpPr/>
      </dsp:nvSpPr>
      <dsp:spPr>
        <a:xfrm>
          <a:off x="958244" y="2440326"/>
          <a:ext cx="7207117" cy="488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75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4. PROCES DONOŠENJA ODLUKE O KUPNJI</a:t>
          </a:r>
          <a:endParaRPr lang="hr-HR" sz="2000" kern="1200" dirty="0"/>
        </a:p>
      </dsp:txBody>
      <dsp:txXfrm>
        <a:off x="958244" y="2440326"/>
        <a:ext cx="7207117" cy="488195"/>
      </dsp:txXfrm>
    </dsp:sp>
    <dsp:sp modelId="{70F9DD1F-6166-47CD-B5B1-C38F60C8A951}">
      <dsp:nvSpPr>
        <dsp:cNvPr id="0" name=""/>
        <dsp:cNvSpPr/>
      </dsp:nvSpPr>
      <dsp:spPr>
        <a:xfrm>
          <a:off x="653122" y="2379301"/>
          <a:ext cx="610243" cy="6102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D493EEC-E3D8-47C7-8B55-F4B25409DEC5}">
      <dsp:nvSpPr>
        <dsp:cNvPr id="0" name=""/>
        <dsp:cNvSpPr/>
      </dsp:nvSpPr>
      <dsp:spPr>
        <a:xfrm>
          <a:off x="774615" y="3172525"/>
          <a:ext cx="7390746" cy="488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75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5. KONZUMERIZAM</a:t>
          </a:r>
          <a:endParaRPr lang="hr-HR" sz="2000" kern="1200" dirty="0"/>
        </a:p>
      </dsp:txBody>
      <dsp:txXfrm>
        <a:off x="774615" y="3172525"/>
        <a:ext cx="7390746" cy="488195"/>
      </dsp:txXfrm>
    </dsp:sp>
    <dsp:sp modelId="{4C11C6CD-2B36-4D23-A740-589B5CC8B2B2}">
      <dsp:nvSpPr>
        <dsp:cNvPr id="0" name=""/>
        <dsp:cNvSpPr/>
      </dsp:nvSpPr>
      <dsp:spPr>
        <a:xfrm>
          <a:off x="469493" y="3111501"/>
          <a:ext cx="610243" cy="6102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4E759-8B9E-4B52-A043-2A5A7B12BD5E}">
      <dsp:nvSpPr>
        <dsp:cNvPr id="0" name=""/>
        <dsp:cNvSpPr/>
      </dsp:nvSpPr>
      <dsp:spPr>
        <a:xfrm>
          <a:off x="373041" y="3904725"/>
          <a:ext cx="7792320" cy="488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75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6. ZAŠTITA POTROŠAČA</a:t>
          </a:r>
          <a:endParaRPr lang="hr-HR" sz="2000" kern="1200" dirty="0"/>
        </a:p>
      </dsp:txBody>
      <dsp:txXfrm>
        <a:off x="373041" y="3904725"/>
        <a:ext cx="7792320" cy="488195"/>
      </dsp:txXfrm>
    </dsp:sp>
    <dsp:sp modelId="{C0C0D722-8267-4ECB-A22D-3C1988921C39}">
      <dsp:nvSpPr>
        <dsp:cNvPr id="0" name=""/>
        <dsp:cNvSpPr/>
      </dsp:nvSpPr>
      <dsp:spPr>
        <a:xfrm>
          <a:off x="67919" y="3843701"/>
          <a:ext cx="610243" cy="6102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5F31D-968E-476F-A88D-00EA89DC242E}">
      <dsp:nvSpPr>
        <dsp:cNvPr id="0" name=""/>
        <dsp:cNvSpPr/>
      </dsp:nvSpPr>
      <dsp:spPr>
        <a:xfrm>
          <a:off x="123847" y="0"/>
          <a:ext cx="2600959" cy="1950720"/>
        </a:xfrm>
        <a:prstGeom prst="upArrow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77BD72-A5B8-45AB-92BD-86B82E57E3C5}">
      <dsp:nvSpPr>
        <dsp:cNvPr id="0" name=""/>
        <dsp:cNvSpPr/>
      </dsp:nvSpPr>
      <dsp:spPr>
        <a:xfrm>
          <a:off x="2802836" y="0"/>
          <a:ext cx="4717964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0" rIns="192024" bIns="192024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1" kern="1200" dirty="0" smtClean="0"/>
            <a:t>SELEKTIVNA POZORNOST</a:t>
          </a:r>
          <a:endParaRPr lang="hr-HR" sz="27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dnevno vidimo  1500 oglasa, a pamtimo samo 3-4</a:t>
          </a:r>
          <a:endParaRPr lang="hr-H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neke ako i primijetimo možemo shvatiti na drugačiji način </a:t>
          </a:r>
          <a:endParaRPr lang="hr-HR" sz="2100" kern="1200" dirty="0"/>
        </a:p>
      </dsp:txBody>
      <dsp:txXfrm>
        <a:off x="2802836" y="0"/>
        <a:ext cx="4717964" cy="1950720"/>
      </dsp:txXfrm>
    </dsp:sp>
    <dsp:sp modelId="{A728FA47-449D-43DF-B6E2-F5DCA2D128CE}">
      <dsp:nvSpPr>
        <dsp:cNvPr id="0" name=""/>
        <dsp:cNvSpPr/>
      </dsp:nvSpPr>
      <dsp:spPr>
        <a:xfrm>
          <a:off x="904135" y="2113280"/>
          <a:ext cx="2600959" cy="1950720"/>
        </a:xfrm>
        <a:prstGeom prst="downArrow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C993BE-62F3-4565-821E-1E8F8D4A1A35}">
      <dsp:nvSpPr>
        <dsp:cNvPr id="0" name=""/>
        <dsp:cNvSpPr/>
      </dsp:nvSpPr>
      <dsp:spPr>
        <a:xfrm>
          <a:off x="3583124" y="2113280"/>
          <a:ext cx="4717964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0" rIns="192024" bIns="192024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1" kern="1200" dirty="0" smtClean="0"/>
            <a:t>SELEKTIVNA ISKRIVLJENOST</a:t>
          </a:r>
          <a:endParaRPr lang="hr-HR" sz="27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interpretiramo informacije na način kako smo uvjereni</a:t>
          </a:r>
          <a:endParaRPr lang="hr-HR" sz="2100" kern="1200" dirty="0"/>
        </a:p>
      </dsp:txBody>
      <dsp:txXfrm>
        <a:off x="3583124" y="2113280"/>
        <a:ext cx="4717964" cy="19507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DE190-DD4C-4860-A5B0-13ED6EAF6B5A}">
      <dsp:nvSpPr>
        <dsp:cNvPr id="0" name=""/>
        <dsp:cNvSpPr/>
      </dsp:nvSpPr>
      <dsp:spPr>
        <a:xfrm>
          <a:off x="4301" y="1556997"/>
          <a:ext cx="1333339" cy="950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Spoznaja problema</a:t>
          </a:r>
          <a:endParaRPr lang="hr-HR" sz="1800" kern="1200" dirty="0"/>
        </a:p>
      </dsp:txBody>
      <dsp:txXfrm>
        <a:off x="32126" y="1584822"/>
        <a:ext cx="1277689" cy="894354"/>
      </dsp:txXfrm>
    </dsp:sp>
    <dsp:sp modelId="{4B418AAB-A116-43D5-B369-CAEC2E0D2D7E}">
      <dsp:nvSpPr>
        <dsp:cNvPr id="0" name=""/>
        <dsp:cNvSpPr/>
      </dsp:nvSpPr>
      <dsp:spPr>
        <a:xfrm>
          <a:off x="1470974" y="1866665"/>
          <a:ext cx="282667" cy="3306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>
        <a:off x="1470974" y="1932799"/>
        <a:ext cx="197867" cy="198400"/>
      </dsp:txXfrm>
    </dsp:sp>
    <dsp:sp modelId="{67A6A21D-D4B1-4E14-A2A8-CFE895CD65DE}">
      <dsp:nvSpPr>
        <dsp:cNvPr id="0" name=""/>
        <dsp:cNvSpPr/>
      </dsp:nvSpPr>
      <dsp:spPr>
        <a:xfrm>
          <a:off x="1870975" y="1556997"/>
          <a:ext cx="1333339" cy="950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smtClean="0"/>
            <a:t>Traženje informacija</a:t>
          </a:r>
          <a:endParaRPr lang="hr-HR" sz="1800" kern="1200"/>
        </a:p>
      </dsp:txBody>
      <dsp:txXfrm>
        <a:off x="1898800" y="1584822"/>
        <a:ext cx="1277689" cy="894354"/>
      </dsp:txXfrm>
    </dsp:sp>
    <dsp:sp modelId="{50DA53DA-1F83-48E1-8A2A-3B17FB7A9ADA}">
      <dsp:nvSpPr>
        <dsp:cNvPr id="0" name=""/>
        <dsp:cNvSpPr/>
      </dsp:nvSpPr>
      <dsp:spPr>
        <a:xfrm>
          <a:off x="3337648" y="1866665"/>
          <a:ext cx="282667" cy="3306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>
        <a:off x="3337648" y="1932799"/>
        <a:ext cx="197867" cy="198400"/>
      </dsp:txXfrm>
    </dsp:sp>
    <dsp:sp modelId="{034ED895-8ABF-4356-AC41-5E54ED36696E}">
      <dsp:nvSpPr>
        <dsp:cNvPr id="0" name=""/>
        <dsp:cNvSpPr/>
      </dsp:nvSpPr>
      <dsp:spPr>
        <a:xfrm>
          <a:off x="3737650" y="1556997"/>
          <a:ext cx="1333339" cy="950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smtClean="0"/>
            <a:t>Procjena alternativa</a:t>
          </a:r>
          <a:endParaRPr lang="hr-HR" sz="1800" kern="1200"/>
        </a:p>
      </dsp:txBody>
      <dsp:txXfrm>
        <a:off x="3765475" y="1584822"/>
        <a:ext cx="1277689" cy="894354"/>
      </dsp:txXfrm>
    </dsp:sp>
    <dsp:sp modelId="{9E4E5620-1809-4843-8B25-642819F5E219}">
      <dsp:nvSpPr>
        <dsp:cNvPr id="0" name=""/>
        <dsp:cNvSpPr/>
      </dsp:nvSpPr>
      <dsp:spPr>
        <a:xfrm>
          <a:off x="5204323" y="1866665"/>
          <a:ext cx="282667" cy="3306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>
        <a:off x="5204323" y="1932799"/>
        <a:ext cx="197867" cy="198400"/>
      </dsp:txXfrm>
    </dsp:sp>
    <dsp:sp modelId="{1EE7AB19-7794-4888-AD75-64726F4608F8}">
      <dsp:nvSpPr>
        <dsp:cNvPr id="0" name=""/>
        <dsp:cNvSpPr/>
      </dsp:nvSpPr>
      <dsp:spPr>
        <a:xfrm>
          <a:off x="5604325" y="1556997"/>
          <a:ext cx="1333339" cy="950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smtClean="0"/>
            <a:t>Odluka o kupnji</a:t>
          </a:r>
          <a:endParaRPr lang="hr-HR" sz="1800" kern="1200"/>
        </a:p>
      </dsp:txBody>
      <dsp:txXfrm>
        <a:off x="5632150" y="1584822"/>
        <a:ext cx="1277689" cy="894354"/>
      </dsp:txXfrm>
    </dsp:sp>
    <dsp:sp modelId="{473CA63A-6DEE-4215-A7F6-AC64BFF6F085}">
      <dsp:nvSpPr>
        <dsp:cNvPr id="0" name=""/>
        <dsp:cNvSpPr/>
      </dsp:nvSpPr>
      <dsp:spPr>
        <a:xfrm>
          <a:off x="7070998" y="1866665"/>
          <a:ext cx="282667" cy="3306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>
        <a:off x="7070998" y="1932799"/>
        <a:ext cx="197867" cy="198400"/>
      </dsp:txXfrm>
    </dsp:sp>
    <dsp:sp modelId="{1EB9CC7D-2225-400F-8B54-FBD16C7CAD44}">
      <dsp:nvSpPr>
        <dsp:cNvPr id="0" name=""/>
        <dsp:cNvSpPr/>
      </dsp:nvSpPr>
      <dsp:spPr>
        <a:xfrm>
          <a:off x="7470999" y="1556997"/>
          <a:ext cx="1333339" cy="950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smtClean="0"/>
            <a:t>Ponašanje nakon kupnje</a:t>
          </a:r>
          <a:endParaRPr lang="hr-HR" sz="1800" kern="1200"/>
        </a:p>
      </dsp:txBody>
      <dsp:txXfrm>
        <a:off x="7498824" y="1584822"/>
        <a:ext cx="1277689" cy="8943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23A15-199C-41A5-9D34-961C1F078265}">
      <dsp:nvSpPr>
        <dsp:cNvPr id="0" name=""/>
        <dsp:cNvSpPr/>
      </dsp:nvSpPr>
      <dsp:spPr>
        <a:xfrm>
          <a:off x="0" y="4061564"/>
          <a:ext cx="847853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3540A-2611-4D08-BD7F-D2D068959C8D}">
      <dsp:nvSpPr>
        <dsp:cNvPr id="0" name=""/>
        <dsp:cNvSpPr/>
      </dsp:nvSpPr>
      <dsp:spPr>
        <a:xfrm>
          <a:off x="0" y="3551135"/>
          <a:ext cx="847853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02FB9-FE14-4E3B-AF21-3A50741632A6}">
      <dsp:nvSpPr>
        <dsp:cNvPr id="0" name=""/>
        <dsp:cNvSpPr/>
      </dsp:nvSpPr>
      <dsp:spPr>
        <a:xfrm>
          <a:off x="0" y="3040705"/>
          <a:ext cx="847853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62A02-DB6C-482B-BA07-97CC1659A223}">
      <dsp:nvSpPr>
        <dsp:cNvPr id="0" name=""/>
        <dsp:cNvSpPr/>
      </dsp:nvSpPr>
      <dsp:spPr>
        <a:xfrm>
          <a:off x="0" y="2530276"/>
          <a:ext cx="847853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FCAE9-FA4E-4401-8FBB-7AE45A40E7C5}">
      <dsp:nvSpPr>
        <dsp:cNvPr id="0" name=""/>
        <dsp:cNvSpPr/>
      </dsp:nvSpPr>
      <dsp:spPr>
        <a:xfrm>
          <a:off x="0" y="2019846"/>
          <a:ext cx="847853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97E52-4B8A-4E3A-89A3-0D2751188EF0}">
      <dsp:nvSpPr>
        <dsp:cNvPr id="0" name=""/>
        <dsp:cNvSpPr/>
      </dsp:nvSpPr>
      <dsp:spPr>
        <a:xfrm>
          <a:off x="0" y="1509417"/>
          <a:ext cx="847853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9E733-8C36-4E5A-A0BD-1D03DE07ADE4}">
      <dsp:nvSpPr>
        <dsp:cNvPr id="0" name=""/>
        <dsp:cNvSpPr/>
      </dsp:nvSpPr>
      <dsp:spPr>
        <a:xfrm>
          <a:off x="0" y="998988"/>
          <a:ext cx="847853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5AF34-9DAE-4330-BD4E-F65D6816EE0D}">
      <dsp:nvSpPr>
        <dsp:cNvPr id="0" name=""/>
        <dsp:cNvSpPr/>
      </dsp:nvSpPr>
      <dsp:spPr>
        <a:xfrm>
          <a:off x="0" y="488558"/>
          <a:ext cx="847853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6BD51-7C41-4963-A3B6-9B4C79C67657}">
      <dsp:nvSpPr>
        <dsp:cNvPr id="0" name=""/>
        <dsp:cNvSpPr/>
      </dsp:nvSpPr>
      <dsp:spPr>
        <a:xfrm>
          <a:off x="2204419" y="2435"/>
          <a:ext cx="6274115" cy="486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Drugima iznose informacije o proizvodu</a:t>
          </a:r>
          <a:endParaRPr lang="hr-HR" sz="1800" kern="1200" dirty="0"/>
        </a:p>
      </dsp:txBody>
      <dsp:txXfrm>
        <a:off x="2204419" y="2435"/>
        <a:ext cx="6274115" cy="486123"/>
      </dsp:txXfrm>
    </dsp:sp>
    <dsp:sp modelId="{0A4E4626-451F-4993-8315-AB922F846FA9}">
      <dsp:nvSpPr>
        <dsp:cNvPr id="0" name=""/>
        <dsp:cNvSpPr/>
      </dsp:nvSpPr>
      <dsp:spPr>
        <a:xfrm>
          <a:off x="0" y="2435"/>
          <a:ext cx="2204419" cy="48612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UTJECAJNI</a:t>
          </a:r>
          <a:endParaRPr lang="hr-HR" sz="1800" kern="1200" dirty="0"/>
        </a:p>
      </dsp:txBody>
      <dsp:txXfrm>
        <a:off x="23735" y="26170"/>
        <a:ext cx="2156949" cy="462388"/>
      </dsp:txXfrm>
    </dsp:sp>
    <dsp:sp modelId="{20BE831B-BBD5-4694-B2A8-DA3F81B1EF92}">
      <dsp:nvSpPr>
        <dsp:cNvPr id="0" name=""/>
        <dsp:cNvSpPr/>
      </dsp:nvSpPr>
      <dsp:spPr>
        <a:xfrm>
          <a:off x="2204419" y="512864"/>
          <a:ext cx="6274115" cy="486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Kontroliraju protok informacija o proizvodu</a:t>
          </a:r>
          <a:endParaRPr lang="hr-HR" sz="1800" kern="1200" dirty="0"/>
        </a:p>
      </dsp:txBody>
      <dsp:txXfrm>
        <a:off x="2204419" y="512864"/>
        <a:ext cx="6274115" cy="486123"/>
      </dsp:txXfrm>
    </dsp:sp>
    <dsp:sp modelId="{BE6814D8-81EE-4628-B725-97DBD3090580}">
      <dsp:nvSpPr>
        <dsp:cNvPr id="0" name=""/>
        <dsp:cNvSpPr/>
      </dsp:nvSpPr>
      <dsp:spPr>
        <a:xfrm>
          <a:off x="0" y="512864"/>
          <a:ext cx="2204419" cy="48612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ČUVARI NA ULAZU</a:t>
          </a:r>
          <a:endParaRPr lang="hr-HR" sz="1800" kern="1200" dirty="0"/>
        </a:p>
      </dsp:txBody>
      <dsp:txXfrm>
        <a:off x="23735" y="536599"/>
        <a:ext cx="2156949" cy="462388"/>
      </dsp:txXfrm>
    </dsp:sp>
    <dsp:sp modelId="{5686CD46-3C15-4A9A-B427-E4E15F579044}">
      <dsp:nvSpPr>
        <dsp:cNvPr id="0" name=""/>
        <dsp:cNvSpPr/>
      </dsp:nvSpPr>
      <dsp:spPr>
        <a:xfrm>
          <a:off x="2204419" y="1023294"/>
          <a:ext cx="6274115" cy="486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Imaju moć odlučivanja o kupnji i korištenju proizvoda</a:t>
          </a:r>
          <a:endParaRPr lang="hr-HR" sz="1800" kern="1200" dirty="0"/>
        </a:p>
      </dsp:txBody>
      <dsp:txXfrm>
        <a:off x="2204419" y="1023294"/>
        <a:ext cx="6274115" cy="486123"/>
      </dsp:txXfrm>
    </dsp:sp>
    <dsp:sp modelId="{A98EFE67-8F6D-4202-9763-40350DCA537C}">
      <dsp:nvSpPr>
        <dsp:cNvPr id="0" name=""/>
        <dsp:cNvSpPr/>
      </dsp:nvSpPr>
      <dsp:spPr>
        <a:xfrm>
          <a:off x="0" y="1023294"/>
          <a:ext cx="2204419" cy="48612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DONOSITELJI ODLUKA</a:t>
          </a:r>
          <a:endParaRPr lang="hr-HR" sz="1800" kern="1200" dirty="0"/>
        </a:p>
      </dsp:txBody>
      <dsp:txXfrm>
        <a:off x="23735" y="1047029"/>
        <a:ext cx="2156949" cy="462388"/>
      </dsp:txXfrm>
    </dsp:sp>
    <dsp:sp modelId="{08C0CC99-4880-4F4D-B05E-787AE649B45C}">
      <dsp:nvSpPr>
        <dsp:cNvPr id="0" name=""/>
        <dsp:cNvSpPr/>
      </dsp:nvSpPr>
      <dsp:spPr>
        <a:xfrm>
          <a:off x="2204419" y="1533723"/>
          <a:ext cx="6274115" cy="486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Izvršavaju kupnju</a:t>
          </a:r>
          <a:endParaRPr lang="hr-HR" sz="1800" kern="1200" dirty="0"/>
        </a:p>
      </dsp:txBody>
      <dsp:txXfrm>
        <a:off x="2204419" y="1533723"/>
        <a:ext cx="6274115" cy="486123"/>
      </dsp:txXfrm>
    </dsp:sp>
    <dsp:sp modelId="{77D60E75-CC96-411F-A2E4-869EAF63AD96}">
      <dsp:nvSpPr>
        <dsp:cNvPr id="0" name=""/>
        <dsp:cNvSpPr/>
      </dsp:nvSpPr>
      <dsp:spPr>
        <a:xfrm>
          <a:off x="0" y="1533723"/>
          <a:ext cx="2204419" cy="48612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NABAVLJAČI</a:t>
          </a:r>
          <a:endParaRPr lang="hr-HR" sz="1800" kern="1200" dirty="0"/>
        </a:p>
      </dsp:txBody>
      <dsp:txXfrm>
        <a:off x="23735" y="1557458"/>
        <a:ext cx="2156949" cy="462388"/>
      </dsp:txXfrm>
    </dsp:sp>
    <dsp:sp modelId="{AA62555E-6BD7-4732-BFA8-FC7FE62ED461}">
      <dsp:nvSpPr>
        <dsp:cNvPr id="0" name=""/>
        <dsp:cNvSpPr/>
      </dsp:nvSpPr>
      <dsp:spPr>
        <a:xfrm>
          <a:off x="2204419" y="2044153"/>
          <a:ext cx="6274115" cy="486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Transformiraju proizvod u oblik spreman za korištenje</a:t>
          </a:r>
          <a:endParaRPr lang="hr-HR" sz="1800" kern="1200" dirty="0"/>
        </a:p>
      </dsp:txBody>
      <dsp:txXfrm>
        <a:off x="2204419" y="2044153"/>
        <a:ext cx="6274115" cy="486123"/>
      </dsp:txXfrm>
    </dsp:sp>
    <dsp:sp modelId="{BB627C38-71A7-4EAE-B12F-F744F82B3140}">
      <dsp:nvSpPr>
        <dsp:cNvPr id="0" name=""/>
        <dsp:cNvSpPr/>
      </dsp:nvSpPr>
      <dsp:spPr>
        <a:xfrm>
          <a:off x="0" y="2044153"/>
          <a:ext cx="2204419" cy="48612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PRIPRAVLJAČI</a:t>
          </a:r>
          <a:endParaRPr lang="hr-HR" sz="1800" kern="1200" dirty="0"/>
        </a:p>
      </dsp:txBody>
      <dsp:txXfrm>
        <a:off x="23735" y="2067888"/>
        <a:ext cx="2156949" cy="462388"/>
      </dsp:txXfrm>
    </dsp:sp>
    <dsp:sp modelId="{7E4E956E-732B-402E-9427-51698731938C}">
      <dsp:nvSpPr>
        <dsp:cNvPr id="0" name=""/>
        <dsp:cNvSpPr/>
      </dsp:nvSpPr>
      <dsp:spPr>
        <a:xfrm>
          <a:off x="2204419" y="2554582"/>
          <a:ext cx="6274115" cy="486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Koriste ili konzumiraju proizvod</a:t>
          </a:r>
          <a:endParaRPr lang="hr-HR" sz="1800" kern="1200" dirty="0"/>
        </a:p>
      </dsp:txBody>
      <dsp:txXfrm>
        <a:off x="2204419" y="2554582"/>
        <a:ext cx="6274115" cy="486123"/>
      </dsp:txXfrm>
    </dsp:sp>
    <dsp:sp modelId="{CB84AAA4-AC70-4961-8A72-DD2EF469B047}">
      <dsp:nvSpPr>
        <dsp:cNvPr id="0" name=""/>
        <dsp:cNvSpPr/>
      </dsp:nvSpPr>
      <dsp:spPr>
        <a:xfrm>
          <a:off x="0" y="2554582"/>
          <a:ext cx="2204419" cy="48612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KORISNICI</a:t>
          </a:r>
          <a:endParaRPr lang="hr-HR" sz="1800" kern="1200" dirty="0"/>
        </a:p>
      </dsp:txBody>
      <dsp:txXfrm>
        <a:off x="23735" y="2578317"/>
        <a:ext cx="2156949" cy="462388"/>
      </dsp:txXfrm>
    </dsp:sp>
    <dsp:sp modelId="{548E6AAA-A8CA-4060-9EA4-47FAA2A1E7CB}">
      <dsp:nvSpPr>
        <dsp:cNvPr id="0" name=""/>
        <dsp:cNvSpPr/>
      </dsp:nvSpPr>
      <dsp:spPr>
        <a:xfrm>
          <a:off x="2204419" y="3065011"/>
          <a:ext cx="6274115" cy="486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Servisiraju ili popravljaju proizvod</a:t>
          </a:r>
          <a:endParaRPr lang="hr-HR" sz="1800" kern="1200" dirty="0"/>
        </a:p>
      </dsp:txBody>
      <dsp:txXfrm>
        <a:off x="2204419" y="3065011"/>
        <a:ext cx="6274115" cy="486123"/>
      </dsp:txXfrm>
    </dsp:sp>
    <dsp:sp modelId="{166D7466-A74A-4828-8BC3-1432A71AA761}">
      <dsp:nvSpPr>
        <dsp:cNvPr id="0" name=""/>
        <dsp:cNvSpPr/>
      </dsp:nvSpPr>
      <dsp:spPr>
        <a:xfrm>
          <a:off x="0" y="3065011"/>
          <a:ext cx="2204419" cy="48612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ODRŽAVATELJI</a:t>
          </a:r>
          <a:endParaRPr lang="hr-HR" sz="1800" kern="1200" dirty="0"/>
        </a:p>
      </dsp:txBody>
      <dsp:txXfrm>
        <a:off x="23735" y="3088746"/>
        <a:ext cx="2156949" cy="462388"/>
      </dsp:txXfrm>
    </dsp:sp>
    <dsp:sp modelId="{B0012BE6-CB5B-4091-9FBE-BBFE5B3B9E62}">
      <dsp:nvSpPr>
        <dsp:cNvPr id="0" name=""/>
        <dsp:cNvSpPr/>
      </dsp:nvSpPr>
      <dsp:spPr>
        <a:xfrm>
          <a:off x="2204419" y="3575441"/>
          <a:ext cx="6274115" cy="486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Iniciraju ili provode prestanak korištenja proizvodom</a:t>
          </a:r>
          <a:endParaRPr lang="hr-HR" sz="1800" kern="1200" dirty="0"/>
        </a:p>
      </dsp:txBody>
      <dsp:txXfrm>
        <a:off x="2204419" y="3575441"/>
        <a:ext cx="6274115" cy="486123"/>
      </dsp:txXfrm>
    </dsp:sp>
    <dsp:sp modelId="{DD4C5A9E-BE4E-4B52-8F2B-B5049D03EC21}">
      <dsp:nvSpPr>
        <dsp:cNvPr id="0" name=""/>
        <dsp:cNvSpPr/>
      </dsp:nvSpPr>
      <dsp:spPr>
        <a:xfrm>
          <a:off x="0" y="3575441"/>
          <a:ext cx="2204419" cy="48612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ODSTRANJIVAČI</a:t>
          </a:r>
          <a:endParaRPr lang="hr-HR" sz="1800" kern="1200" dirty="0"/>
        </a:p>
      </dsp:txBody>
      <dsp:txXfrm>
        <a:off x="23735" y="3599176"/>
        <a:ext cx="2156949" cy="4623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8CA36-AF33-4DA5-B62E-40BA039FA3A8}">
      <dsp:nvSpPr>
        <dsp:cNvPr id="0" name=""/>
        <dsp:cNvSpPr/>
      </dsp:nvSpPr>
      <dsp:spPr>
        <a:xfrm>
          <a:off x="0" y="364165"/>
          <a:ext cx="8686800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416560" rIns="67419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/>
            <a:t>društveno angažirani pojedinci pokreću javnost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/>
            <a:t>masovni prosvjedi zbog nehigijenskih uvjeta u farmaceutskoj i mesnoj </a:t>
          </a:r>
          <a:r>
            <a:rPr lang="hr-HR" sz="1200" kern="1200" dirty="0" smtClean="0"/>
            <a:t>industriji – npr. „</a:t>
          </a:r>
          <a:r>
            <a:rPr lang="hr-HR" sz="1200" kern="1200" dirty="0" err="1" smtClean="0"/>
            <a:t>The</a:t>
          </a:r>
          <a:r>
            <a:rPr lang="hr-HR" sz="1200" kern="1200" dirty="0" smtClean="0"/>
            <a:t> </a:t>
          </a:r>
          <a:r>
            <a:rPr lang="hr-HR" sz="1200" kern="1200" dirty="0" err="1" smtClean="0"/>
            <a:t>Jungle</a:t>
          </a:r>
          <a:r>
            <a:rPr lang="hr-HR" sz="1200" kern="1200" dirty="0" smtClean="0"/>
            <a:t>” knjiga</a:t>
          </a:r>
          <a:endParaRPr lang="hr-HR" sz="1200" kern="1200" dirty="0"/>
        </a:p>
      </dsp:txBody>
      <dsp:txXfrm>
        <a:off x="0" y="364165"/>
        <a:ext cx="8686800" cy="866250"/>
      </dsp:txXfrm>
    </dsp:sp>
    <dsp:sp modelId="{62812418-8D62-453F-B3F6-A2D241B9A314}">
      <dsp:nvSpPr>
        <dsp:cNvPr id="0" name=""/>
        <dsp:cNvSpPr/>
      </dsp:nvSpPr>
      <dsp:spPr>
        <a:xfrm>
          <a:off x="434340" y="68965"/>
          <a:ext cx="6080760" cy="5904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POČETNO RAZDOBLJE (1900. - </a:t>
          </a:r>
          <a:r>
            <a:rPr lang="hr-HR" sz="1600" kern="1200" dirty="0" smtClean="0"/>
            <a:t>1927.)</a:t>
          </a:r>
          <a:endParaRPr lang="hr-HR" sz="1600" kern="1200" dirty="0"/>
        </a:p>
      </dsp:txBody>
      <dsp:txXfrm>
        <a:off x="463161" y="97786"/>
        <a:ext cx="6023118" cy="532758"/>
      </dsp:txXfrm>
    </dsp:sp>
    <dsp:sp modelId="{B8A2C6FB-600E-4593-B6D9-1FFFD2AF7AAD}">
      <dsp:nvSpPr>
        <dsp:cNvPr id="0" name=""/>
        <dsp:cNvSpPr/>
      </dsp:nvSpPr>
      <dsp:spPr>
        <a:xfrm>
          <a:off x="0" y="1633615"/>
          <a:ext cx="8686800" cy="107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416560" rIns="67419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/>
            <a:t>uspostavlja se zakonski okvir vezan uz prava potrošača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potreba zaštite prava djece</a:t>
          </a:r>
          <a:endParaRPr lang="hr-H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razdoblje pokretanja akcije protiv netočnih informacija danih potrošaču i  obmanjujućih propagandnih poruka</a:t>
          </a:r>
          <a:endParaRPr lang="hr-HR" sz="1200" kern="1200" dirty="0"/>
        </a:p>
      </dsp:txBody>
      <dsp:txXfrm>
        <a:off x="0" y="1633615"/>
        <a:ext cx="8686800" cy="1071000"/>
      </dsp:txXfrm>
    </dsp:sp>
    <dsp:sp modelId="{9BFAAEC9-E80A-4847-A29F-4E35CA1C28A4}">
      <dsp:nvSpPr>
        <dsp:cNvPr id="0" name=""/>
        <dsp:cNvSpPr/>
      </dsp:nvSpPr>
      <dsp:spPr>
        <a:xfrm>
          <a:off x="434340" y="1338415"/>
          <a:ext cx="6080760" cy="5904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RAZDOBLJE </a:t>
          </a:r>
          <a:r>
            <a:rPr lang="hr-HR" sz="1600" kern="1200" dirty="0" smtClean="0"/>
            <a:t>KONTINUIRANE </a:t>
          </a:r>
          <a:r>
            <a:rPr lang="hr-HR" sz="1600" kern="1200" dirty="0"/>
            <a:t>BRIGE ZA POTROŠAČE (</a:t>
          </a:r>
          <a:r>
            <a:rPr lang="hr-HR" sz="1600" kern="1200" dirty="0" smtClean="0"/>
            <a:t>1927. </a:t>
          </a:r>
          <a:r>
            <a:rPr lang="hr-HR" sz="1600" kern="1200" dirty="0"/>
            <a:t>- 1960.)</a:t>
          </a:r>
        </a:p>
      </dsp:txBody>
      <dsp:txXfrm>
        <a:off x="463161" y="1367236"/>
        <a:ext cx="6023118" cy="532758"/>
      </dsp:txXfrm>
    </dsp:sp>
    <dsp:sp modelId="{ABD8CF5A-D430-4EF4-ABB8-2C7E9F001398}">
      <dsp:nvSpPr>
        <dsp:cNvPr id="0" name=""/>
        <dsp:cNvSpPr/>
      </dsp:nvSpPr>
      <dsp:spPr>
        <a:xfrm>
          <a:off x="0" y="3107815"/>
          <a:ext cx="8686800" cy="107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416560" rIns="67419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/>
            <a:t>još veće promjene u zakonodavstvu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/>
            <a:t>u zaštitu potrošača uključuju se i trgovci i proizvođači (zbog pritisaka)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/>
            <a:t>osnivaju se prve udruge u kojima rade stručni ljudi koji pružaju pomoć u pravima vezanim za zaštitu potrošača</a:t>
          </a:r>
        </a:p>
      </dsp:txBody>
      <dsp:txXfrm>
        <a:off x="0" y="3107815"/>
        <a:ext cx="8686800" cy="1071000"/>
      </dsp:txXfrm>
    </dsp:sp>
    <dsp:sp modelId="{18E15DA3-A0D7-4FAB-AE15-3B3E654C82DF}">
      <dsp:nvSpPr>
        <dsp:cNvPr id="0" name=""/>
        <dsp:cNvSpPr/>
      </dsp:nvSpPr>
      <dsp:spPr>
        <a:xfrm>
          <a:off x="434340" y="2812615"/>
          <a:ext cx="6080760" cy="5904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MODERNII </a:t>
          </a:r>
          <a:r>
            <a:rPr lang="hr-HR" sz="1600" kern="1200" dirty="0"/>
            <a:t>POKRET ZA POTROŠAČA (1960. - 1990.)</a:t>
          </a:r>
        </a:p>
      </dsp:txBody>
      <dsp:txXfrm>
        <a:off x="463161" y="2841436"/>
        <a:ext cx="6023118" cy="532758"/>
      </dsp:txXfrm>
    </dsp:sp>
    <dsp:sp modelId="{70188443-040A-4959-BBBD-97ADFFBB49A6}">
      <dsp:nvSpPr>
        <dsp:cNvPr id="0" name=""/>
        <dsp:cNvSpPr/>
      </dsp:nvSpPr>
      <dsp:spPr>
        <a:xfrm>
          <a:off x="0" y="4582016"/>
          <a:ext cx="8686800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416560" rIns="67419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/>
            <a:t>pravo potrošača na odabir bez prevelika uplitanja jer je dostupnost podataka velika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/>
            <a:t>potrošači bi se trebali znati sami zaštiti </a:t>
          </a:r>
        </a:p>
      </dsp:txBody>
      <dsp:txXfrm>
        <a:off x="0" y="4582016"/>
        <a:ext cx="8686800" cy="866250"/>
      </dsp:txXfrm>
    </dsp:sp>
    <dsp:sp modelId="{7FEADE23-2B82-456C-90C8-47C67D677D0B}">
      <dsp:nvSpPr>
        <dsp:cNvPr id="0" name=""/>
        <dsp:cNvSpPr/>
      </dsp:nvSpPr>
      <dsp:spPr>
        <a:xfrm>
          <a:off x="434340" y="4286816"/>
          <a:ext cx="6080760" cy="5904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SUVREMENI </a:t>
          </a:r>
          <a:r>
            <a:rPr lang="hr-HR" sz="1600" kern="1200" dirty="0" smtClean="0"/>
            <a:t>POKRET </a:t>
          </a:r>
          <a:r>
            <a:rPr lang="hr-HR" sz="1600" kern="1200" dirty="0"/>
            <a:t>ZA POTROŠAČA (1990. - do danas)</a:t>
          </a:r>
        </a:p>
      </dsp:txBody>
      <dsp:txXfrm>
        <a:off x="463161" y="4315637"/>
        <a:ext cx="602311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211DA-B668-4860-B775-08BA08209BD0}">
      <dsp:nvSpPr>
        <dsp:cNvPr id="0" name=""/>
        <dsp:cNvSpPr/>
      </dsp:nvSpPr>
      <dsp:spPr>
        <a:xfrm>
          <a:off x="2610" y="70899"/>
          <a:ext cx="2545032" cy="43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/>
            <a:t>FAZA KUPNJE</a:t>
          </a:r>
        </a:p>
      </dsp:txBody>
      <dsp:txXfrm>
        <a:off x="2610" y="70899"/>
        <a:ext cx="2545032" cy="432000"/>
      </dsp:txXfrm>
    </dsp:sp>
    <dsp:sp modelId="{8215DB87-933C-4359-9F23-3A08013C8883}">
      <dsp:nvSpPr>
        <dsp:cNvPr id="0" name=""/>
        <dsp:cNvSpPr/>
      </dsp:nvSpPr>
      <dsp:spPr>
        <a:xfrm>
          <a:off x="2610" y="502899"/>
          <a:ext cx="2545032" cy="129250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/>
            <a:t>analiza koji čimbenici utječu na izbor određenog proizvoda/usluge</a:t>
          </a:r>
        </a:p>
      </dsp:txBody>
      <dsp:txXfrm>
        <a:off x="2610" y="502899"/>
        <a:ext cx="2545032" cy="1292508"/>
      </dsp:txXfrm>
    </dsp:sp>
    <dsp:sp modelId="{EE93B7D9-83BD-499E-A6C5-6085138420C4}">
      <dsp:nvSpPr>
        <dsp:cNvPr id="0" name=""/>
        <dsp:cNvSpPr/>
      </dsp:nvSpPr>
      <dsp:spPr>
        <a:xfrm>
          <a:off x="2903947" y="70899"/>
          <a:ext cx="2545032" cy="43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/>
            <a:t>FAZA KONZUMIRANJA</a:t>
          </a:r>
        </a:p>
      </dsp:txBody>
      <dsp:txXfrm>
        <a:off x="2903947" y="70899"/>
        <a:ext cx="2545032" cy="432000"/>
      </dsp:txXfrm>
    </dsp:sp>
    <dsp:sp modelId="{270AB73A-7FC9-41C6-AB17-B9DFE5C6AEA5}">
      <dsp:nvSpPr>
        <dsp:cNvPr id="0" name=""/>
        <dsp:cNvSpPr/>
      </dsp:nvSpPr>
      <dsp:spPr>
        <a:xfrm>
          <a:off x="2903947" y="502899"/>
          <a:ext cx="2545032" cy="129250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/>
            <a:t>analiza kako konzumiranje i iskustvo utječu na daljnje ponašanje potrošača</a:t>
          </a:r>
        </a:p>
      </dsp:txBody>
      <dsp:txXfrm>
        <a:off x="2903947" y="502899"/>
        <a:ext cx="2545032" cy="1292508"/>
      </dsp:txXfrm>
    </dsp:sp>
    <dsp:sp modelId="{0A5DF7DF-A1F7-4F24-8724-406A7FA9877B}">
      <dsp:nvSpPr>
        <dsp:cNvPr id="0" name=""/>
        <dsp:cNvSpPr/>
      </dsp:nvSpPr>
      <dsp:spPr>
        <a:xfrm>
          <a:off x="5805284" y="70899"/>
          <a:ext cx="2545032" cy="43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/>
            <a:t>FAZA ODLAGANJA</a:t>
          </a:r>
        </a:p>
      </dsp:txBody>
      <dsp:txXfrm>
        <a:off x="5805284" y="70899"/>
        <a:ext cx="2545032" cy="432000"/>
      </dsp:txXfrm>
    </dsp:sp>
    <dsp:sp modelId="{AC33F315-7145-407F-89A8-4BEBE776ADC0}">
      <dsp:nvSpPr>
        <dsp:cNvPr id="0" name=""/>
        <dsp:cNvSpPr/>
      </dsp:nvSpPr>
      <dsp:spPr>
        <a:xfrm>
          <a:off x="5805284" y="502899"/>
          <a:ext cx="2545032" cy="129250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/>
            <a:t>analiza što potrošači čine s neiskorištenim proizvodom ili onim što je preostalo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/>
            <a:t>sve aktualnije zbog zaštite okoliša</a:t>
          </a:r>
        </a:p>
      </dsp:txBody>
      <dsp:txXfrm>
        <a:off x="5805284" y="502899"/>
        <a:ext cx="2545032" cy="1292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D7371-E86B-48D5-ACAB-E9739A88A40C}">
      <dsp:nvSpPr>
        <dsp:cNvPr id="0" name=""/>
        <dsp:cNvSpPr/>
      </dsp:nvSpPr>
      <dsp:spPr>
        <a:xfrm>
          <a:off x="0" y="313476"/>
          <a:ext cx="8592616" cy="343704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F7DB0-BF6E-4754-A411-EC650739DDF8}">
      <dsp:nvSpPr>
        <dsp:cNvPr id="0" name=""/>
        <dsp:cNvSpPr/>
      </dsp:nvSpPr>
      <dsp:spPr>
        <a:xfrm>
          <a:off x="1031113" y="914959"/>
          <a:ext cx="2835563" cy="16841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POJEDINCI </a:t>
          </a:r>
          <a:endParaRPr lang="hr-HR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to je svatko od nas u svakodnevnim životnim situacijama u svrhu vlastite uporabe</a:t>
          </a:r>
          <a:endParaRPr lang="hr-HR" sz="1800" kern="1200" dirty="0"/>
        </a:p>
      </dsp:txBody>
      <dsp:txXfrm>
        <a:off x="1031113" y="914959"/>
        <a:ext cx="2835563" cy="1684152"/>
      </dsp:txXfrm>
    </dsp:sp>
    <dsp:sp modelId="{6A2E14AE-DCF7-4D92-AF30-07F25816E854}">
      <dsp:nvSpPr>
        <dsp:cNvPr id="0" name=""/>
        <dsp:cNvSpPr/>
      </dsp:nvSpPr>
      <dsp:spPr>
        <a:xfrm>
          <a:off x="4296308" y="1464887"/>
          <a:ext cx="3351120" cy="16841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ORGANIZACIJE</a:t>
          </a:r>
          <a:endParaRPr lang="hr-HR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različite profitne i neprofitne organizacije koje  kupuju i koriste proizvode i usluge nužne za obavljanje njihove djelatnosti</a:t>
          </a:r>
          <a:endParaRPr lang="hr-HR" sz="1800" kern="1200" dirty="0"/>
        </a:p>
      </dsp:txBody>
      <dsp:txXfrm>
        <a:off x="4296308" y="1464887"/>
        <a:ext cx="3351120" cy="1684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2079A-38BE-42FB-8312-CCED4221C616}">
      <dsp:nvSpPr>
        <dsp:cNvPr id="0" name=""/>
        <dsp:cNvSpPr/>
      </dsp:nvSpPr>
      <dsp:spPr>
        <a:xfrm>
          <a:off x="1148218" y="920849"/>
          <a:ext cx="5933163" cy="111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/>
            <a:t>ČIMBENICI KOJI UTJEČU NA PONAŠANJE POTROŠAČA</a:t>
          </a:r>
        </a:p>
      </dsp:txBody>
      <dsp:txXfrm>
        <a:off x="1180976" y="953607"/>
        <a:ext cx="5867647" cy="1052927"/>
      </dsp:txXfrm>
    </dsp:sp>
    <dsp:sp modelId="{DAD995B2-DE76-4634-A59C-9079623173D8}">
      <dsp:nvSpPr>
        <dsp:cNvPr id="0" name=""/>
        <dsp:cNvSpPr/>
      </dsp:nvSpPr>
      <dsp:spPr>
        <a:xfrm>
          <a:off x="843353" y="2039292"/>
          <a:ext cx="3271446" cy="447377"/>
        </a:xfrm>
        <a:custGeom>
          <a:avLst/>
          <a:gdLst/>
          <a:ahLst/>
          <a:cxnLst/>
          <a:rect l="0" t="0" r="0" b="0"/>
          <a:pathLst>
            <a:path>
              <a:moveTo>
                <a:pt x="3271446" y="0"/>
              </a:moveTo>
              <a:lnTo>
                <a:pt x="3271446" y="223688"/>
              </a:lnTo>
              <a:lnTo>
                <a:pt x="0" y="223688"/>
              </a:lnTo>
              <a:lnTo>
                <a:pt x="0" y="447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C81AD-DCC6-4B59-BB0B-CFA93BFBF8B3}">
      <dsp:nvSpPr>
        <dsp:cNvPr id="0" name=""/>
        <dsp:cNvSpPr/>
      </dsp:nvSpPr>
      <dsp:spPr>
        <a:xfrm>
          <a:off x="4520" y="2486670"/>
          <a:ext cx="1677665" cy="111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/>
            <a:t>KULTURNI ČIMBENICI</a:t>
          </a:r>
        </a:p>
      </dsp:txBody>
      <dsp:txXfrm>
        <a:off x="37278" y="2519428"/>
        <a:ext cx="1612149" cy="1052927"/>
      </dsp:txXfrm>
    </dsp:sp>
    <dsp:sp modelId="{2995A8B0-5E7D-46B3-83B2-C6C17C8EF39D}">
      <dsp:nvSpPr>
        <dsp:cNvPr id="0" name=""/>
        <dsp:cNvSpPr/>
      </dsp:nvSpPr>
      <dsp:spPr>
        <a:xfrm>
          <a:off x="3024317" y="2039292"/>
          <a:ext cx="1090482" cy="447377"/>
        </a:xfrm>
        <a:custGeom>
          <a:avLst/>
          <a:gdLst/>
          <a:ahLst/>
          <a:cxnLst/>
          <a:rect l="0" t="0" r="0" b="0"/>
          <a:pathLst>
            <a:path>
              <a:moveTo>
                <a:pt x="1090482" y="0"/>
              </a:moveTo>
              <a:lnTo>
                <a:pt x="1090482" y="223688"/>
              </a:lnTo>
              <a:lnTo>
                <a:pt x="0" y="223688"/>
              </a:lnTo>
              <a:lnTo>
                <a:pt x="0" y="447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D5817-1341-4835-A2F4-D9C6BD79475C}">
      <dsp:nvSpPr>
        <dsp:cNvPr id="0" name=""/>
        <dsp:cNvSpPr/>
      </dsp:nvSpPr>
      <dsp:spPr>
        <a:xfrm>
          <a:off x="2185485" y="2486670"/>
          <a:ext cx="1677665" cy="111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/>
            <a:t>DRUŠTVENI ČIMBENICI</a:t>
          </a:r>
        </a:p>
      </dsp:txBody>
      <dsp:txXfrm>
        <a:off x="2218243" y="2519428"/>
        <a:ext cx="1612149" cy="1052927"/>
      </dsp:txXfrm>
    </dsp:sp>
    <dsp:sp modelId="{28B94C26-DA1B-4E26-B2A2-4256E4E42FAB}">
      <dsp:nvSpPr>
        <dsp:cNvPr id="0" name=""/>
        <dsp:cNvSpPr/>
      </dsp:nvSpPr>
      <dsp:spPr>
        <a:xfrm>
          <a:off x="4114800" y="2039292"/>
          <a:ext cx="1090482" cy="44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88"/>
              </a:lnTo>
              <a:lnTo>
                <a:pt x="1090482" y="223688"/>
              </a:lnTo>
              <a:lnTo>
                <a:pt x="1090482" y="447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C242B3-2099-44FA-A663-C9E9F34CE9D3}">
      <dsp:nvSpPr>
        <dsp:cNvPr id="0" name=""/>
        <dsp:cNvSpPr/>
      </dsp:nvSpPr>
      <dsp:spPr>
        <a:xfrm>
          <a:off x="4366449" y="2486670"/>
          <a:ext cx="1677665" cy="111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/>
            <a:t>OSOBNI ČIMBENICI</a:t>
          </a:r>
        </a:p>
      </dsp:txBody>
      <dsp:txXfrm>
        <a:off x="4399207" y="2519428"/>
        <a:ext cx="1612149" cy="1052927"/>
      </dsp:txXfrm>
    </dsp:sp>
    <dsp:sp modelId="{6D42B0C5-FE97-4D36-8D7C-57A7A07B794D}">
      <dsp:nvSpPr>
        <dsp:cNvPr id="0" name=""/>
        <dsp:cNvSpPr/>
      </dsp:nvSpPr>
      <dsp:spPr>
        <a:xfrm>
          <a:off x="4114800" y="2039292"/>
          <a:ext cx="3271446" cy="44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88"/>
              </a:lnTo>
              <a:lnTo>
                <a:pt x="3271446" y="223688"/>
              </a:lnTo>
              <a:lnTo>
                <a:pt x="3271446" y="447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A2AFA-6F4A-479A-8EF1-B7C16A4E6E13}">
      <dsp:nvSpPr>
        <dsp:cNvPr id="0" name=""/>
        <dsp:cNvSpPr/>
      </dsp:nvSpPr>
      <dsp:spPr>
        <a:xfrm>
          <a:off x="6547414" y="2486670"/>
          <a:ext cx="1677665" cy="111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PSIHOLOŠKI ČIMBENICI</a:t>
          </a:r>
          <a:endParaRPr lang="hr-HR" sz="2000" b="1" kern="1200" dirty="0"/>
        </a:p>
      </dsp:txBody>
      <dsp:txXfrm>
        <a:off x="6580172" y="2519428"/>
        <a:ext cx="1612149" cy="10529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B9CC3-E180-41C0-B54A-3AB561622FDA}">
      <dsp:nvSpPr>
        <dsp:cNvPr id="0" name=""/>
        <dsp:cNvSpPr/>
      </dsp:nvSpPr>
      <dsp:spPr>
        <a:xfrm>
          <a:off x="4114799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53969-8106-4C5B-981A-8E552C4FA04D}">
      <dsp:nvSpPr>
        <dsp:cNvPr id="0" name=""/>
        <dsp:cNvSpPr/>
      </dsp:nvSpPr>
      <dsp:spPr>
        <a:xfrm>
          <a:off x="4069079" y="2010352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88EEB-0D40-435A-B48B-7653BFF829C4}">
      <dsp:nvSpPr>
        <dsp:cNvPr id="0" name=""/>
        <dsp:cNvSpPr/>
      </dsp:nvSpPr>
      <dsp:spPr>
        <a:xfrm>
          <a:off x="1203548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17AB4-CF9B-48DC-9A10-9EDFCCCAD054}">
      <dsp:nvSpPr>
        <dsp:cNvPr id="0" name=""/>
        <dsp:cNvSpPr/>
      </dsp:nvSpPr>
      <dsp:spPr>
        <a:xfrm>
          <a:off x="2911803" y="807355"/>
          <a:ext cx="2405992" cy="1202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KULTURNI ČIMBENICI</a:t>
          </a:r>
          <a:endParaRPr lang="hr-HR" sz="3400" kern="1200" dirty="0"/>
        </a:p>
      </dsp:txBody>
      <dsp:txXfrm>
        <a:off x="2911803" y="807355"/>
        <a:ext cx="2405992" cy="1202996"/>
      </dsp:txXfrm>
    </dsp:sp>
    <dsp:sp modelId="{97E718E6-F9D0-428C-971C-41F2892DCB9E}">
      <dsp:nvSpPr>
        <dsp:cNvPr id="0" name=""/>
        <dsp:cNvSpPr/>
      </dsp:nvSpPr>
      <dsp:spPr>
        <a:xfrm>
          <a:off x="552" y="2515610"/>
          <a:ext cx="2405992" cy="1202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KULTURA</a:t>
          </a:r>
          <a:endParaRPr lang="hr-HR" sz="3400" kern="1200" dirty="0"/>
        </a:p>
      </dsp:txBody>
      <dsp:txXfrm>
        <a:off x="552" y="2515610"/>
        <a:ext cx="2405992" cy="1202996"/>
      </dsp:txXfrm>
    </dsp:sp>
    <dsp:sp modelId="{94FA47FB-F0F5-4314-935C-C2BDB8BB0273}">
      <dsp:nvSpPr>
        <dsp:cNvPr id="0" name=""/>
        <dsp:cNvSpPr/>
      </dsp:nvSpPr>
      <dsp:spPr>
        <a:xfrm>
          <a:off x="2911803" y="2515610"/>
          <a:ext cx="2405992" cy="1202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SUPKULTURA</a:t>
          </a:r>
          <a:endParaRPr lang="hr-HR" sz="3400" kern="1200" dirty="0"/>
        </a:p>
      </dsp:txBody>
      <dsp:txXfrm>
        <a:off x="2911803" y="2515610"/>
        <a:ext cx="2405992" cy="1202996"/>
      </dsp:txXfrm>
    </dsp:sp>
    <dsp:sp modelId="{357BA119-F284-4A5D-8281-A96121F3EA85}">
      <dsp:nvSpPr>
        <dsp:cNvPr id="0" name=""/>
        <dsp:cNvSpPr/>
      </dsp:nvSpPr>
      <dsp:spPr>
        <a:xfrm>
          <a:off x="5823054" y="2515610"/>
          <a:ext cx="2405992" cy="1202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DRUŠTVENA KLASA</a:t>
          </a:r>
          <a:endParaRPr lang="hr-HR" sz="3400" kern="1200" dirty="0"/>
        </a:p>
      </dsp:txBody>
      <dsp:txXfrm>
        <a:off x="5823054" y="2515610"/>
        <a:ext cx="2405992" cy="12029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F9F7D-38B5-4432-A6CB-17EBDAC9725A}">
      <dsp:nvSpPr>
        <dsp:cNvPr id="0" name=""/>
        <dsp:cNvSpPr/>
      </dsp:nvSpPr>
      <dsp:spPr>
        <a:xfrm>
          <a:off x="4114799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181E4-01C3-473A-BD93-8033A8EEBB4B}">
      <dsp:nvSpPr>
        <dsp:cNvPr id="0" name=""/>
        <dsp:cNvSpPr/>
      </dsp:nvSpPr>
      <dsp:spPr>
        <a:xfrm>
          <a:off x="4069079" y="2010352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88EEB-0D40-435A-B48B-7653BFF829C4}">
      <dsp:nvSpPr>
        <dsp:cNvPr id="0" name=""/>
        <dsp:cNvSpPr/>
      </dsp:nvSpPr>
      <dsp:spPr>
        <a:xfrm>
          <a:off x="1203548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17AB4-CF9B-48DC-9A10-9EDFCCCAD054}">
      <dsp:nvSpPr>
        <dsp:cNvPr id="0" name=""/>
        <dsp:cNvSpPr/>
      </dsp:nvSpPr>
      <dsp:spPr>
        <a:xfrm>
          <a:off x="2911803" y="807355"/>
          <a:ext cx="2405992" cy="1202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 DRUŠTVENI ČIMBENICI</a:t>
          </a:r>
          <a:endParaRPr lang="hr-HR" sz="2800" kern="1200" dirty="0"/>
        </a:p>
      </dsp:txBody>
      <dsp:txXfrm>
        <a:off x="2911803" y="807355"/>
        <a:ext cx="2405992" cy="1202996"/>
      </dsp:txXfrm>
    </dsp:sp>
    <dsp:sp modelId="{97E718E6-F9D0-428C-971C-41F2892DCB9E}">
      <dsp:nvSpPr>
        <dsp:cNvPr id="0" name=""/>
        <dsp:cNvSpPr/>
      </dsp:nvSpPr>
      <dsp:spPr>
        <a:xfrm>
          <a:off x="552" y="2515610"/>
          <a:ext cx="2405992" cy="1202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REFERENTNA GRUPA</a:t>
          </a:r>
          <a:endParaRPr lang="hr-HR" sz="2800" kern="1200" dirty="0"/>
        </a:p>
      </dsp:txBody>
      <dsp:txXfrm>
        <a:off x="552" y="2515610"/>
        <a:ext cx="2405992" cy="1202996"/>
      </dsp:txXfrm>
    </dsp:sp>
    <dsp:sp modelId="{72BA33A7-D09F-4467-AED9-D3465F40169F}">
      <dsp:nvSpPr>
        <dsp:cNvPr id="0" name=""/>
        <dsp:cNvSpPr/>
      </dsp:nvSpPr>
      <dsp:spPr>
        <a:xfrm>
          <a:off x="2911803" y="2515610"/>
          <a:ext cx="2405992" cy="1202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OBITELJ</a:t>
          </a:r>
          <a:endParaRPr lang="hr-HR" sz="2800" kern="1200" dirty="0"/>
        </a:p>
      </dsp:txBody>
      <dsp:txXfrm>
        <a:off x="2911803" y="2515610"/>
        <a:ext cx="2405992" cy="1202996"/>
      </dsp:txXfrm>
    </dsp:sp>
    <dsp:sp modelId="{9CB5DCA7-B8CF-4FA8-9EE9-4333A1DF1906}">
      <dsp:nvSpPr>
        <dsp:cNvPr id="0" name=""/>
        <dsp:cNvSpPr/>
      </dsp:nvSpPr>
      <dsp:spPr>
        <a:xfrm>
          <a:off x="5823054" y="2515610"/>
          <a:ext cx="2405992" cy="1202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DRUŠTVENA ULOGA I STATUS</a:t>
          </a:r>
          <a:endParaRPr lang="hr-HR" sz="2800" kern="1200" dirty="0"/>
        </a:p>
      </dsp:txBody>
      <dsp:txXfrm>
        <a:off x="5823054" y="2515610"/>
        <a:ext cx="2405992" cy="12029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FE536-1D64-4053-8BB9-B05D431AAA36}">
      <dsp:nvSpPr>
        <dsp:cNvPr id="0" name=""/>
        <dsp:cNvSpPr/>
      </dsp:nvSpPr>
      <dsp:spPr>
        <a:xfrm>
          <a:off x="4114800" y="2076542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3222736" y="186439"/>
              </a:lnTo>
              <a:lnTo>
                <a:pt x="3222736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26ADC-89A6-4B6A-BE5C-0C43B3EA30AC}">
      <dsp:nvSpPr>
        <dsp:cNvPr id="0" name=""/>
        <dsp:cNvSpPr/>
      </dsp:nvSpPr>
      <dsp:spPr>
        <a:xfrm>
          <a:off x="4114800" y="2076542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10C1F-8CAA-4130-94DF-E50FC6A9DD80}">
      <dsp:nvSpPr>
        <dsp:cNvPr id="0" name=""/>
        <dsp:cNvSpPr/>
      </dsp:nvSpPr>
      <dsp:spPr>
        <a:xfrm>
          <a:off x="3040554" y="2076542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88EEB-0D40-435A-B48B-7653BFF829C4}">
      <dsp:nvSpPr>
        <dsp:cNvPr id="0" name=""/>
        <dsp:cNvSpPr/>
      </dsp:nvSpPr>
      <dsp:spPr>
        <a:xfrm>
          <a:off x="892063" y="2076542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17AB4-CF9B-48DC-9A10-9EDFCCCAD054}">
      <dsp:nvSpPr>
        <dsp:cNvPr id="0" name=""/>
        <dsp:cNvSpPr/>
      </dsp:nvSpPr>
      <dsp:spPr>
        <a:xfrm>
          <a:off x="3226993" y="1188735"/>
          <a:ext cx="1775612" cy="88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 OSOBNI ČIMBENICI</a:t>
          </a:r>
          <a:endParaRPr lang="hr-HR" sz="2000" kern="1200" dirty="0"/>
        </a:p>
      </dsp:txBody>
      <dsp:txXfrm>
        <a:off x="3226993" y="1188735"/>
        <a:ext cx="1775612" cy="887806"/>
      </dsp:txXfrm>
    </dsp:sp>
    <dsp:sp modelId="{97E718E6-F9D0-428C-971C-41F2892DCB9E}">
      <dsp:nvSpPr>
        <dsp:cNvPr id="0" name=""/>
        <dsp:cNvSpPr/>
      </dsp:nvSpPr>
      <dsp:spPr>
        <a:xfrm>
          <a:off x="4256" y="2449420"/>
          <a:ext cx="1775612" cy="88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STAROSNA DOB I FAZA ŽIVOTNOG CIKLUSA</a:t>
          </a:r>
          <a:endParaRPr lang="hr-HR" sz="2000" kern="1200" dirty="0"/>
        </a:p>
      </dsp:txBody>
      <dsp:txXfrm>
        <a:off x="4256" y="2449420"/>
        <a:ext cx="1775612" cy="887806"/>
      </dsp:txXfrm>
    </dsp:sp>
    <dsp:sp modelId="{B4403471-F1B8-46B9-AE1D-72BEE79570DA}">
      <dsp:nvSpPr>
        <dsp:cNvPr id="0" name=""/>
        <dsp:cNvSpPr/>
      </dsp:nvSpPr>
      <dsp:spPr>
        <a:xfrm>
          <a:off x="2152748" y="2449420"/>
          <a:ext cx="1775612" cy="88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ZANIMANJE I EKONOMSKE OKOLNOSTI</a:t>
          </a:r>
          <a:endParaRPr lang="hr-HR" sz="2000" kern="1200" dirty="0"/>
        </a:p>
      </dsp:txBody>
      <dsp:txXfrm>
        <a:off x="2152748" y="2449420"/>
        <a:ext cx="1775612" cy="887806"/>
      </dsp:txXfrm>
    </dsp:sp>
    <dsp:sp modelId="{87B39C54-F536-4D65-BD79-65779311934B}">
      <dsp:nvSpPr>
        <dsp:cNvPr id="0" name=""/>
        <dsp:cNvSpPr/>
      </dsp:nvSpPr>
      <dsp:spPr>
        <a:xfrm>
          <a:off x="4301239" y="2449420"/>
          <a:ext cx="1775612" cy="88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OSOBNOST I PREDODŽBA O SAMOM SEBI</a:t>
          </a:r>
          <a:endParaRPr lang="hr-HR" sz="2000" kern="1200" dirty="0"/>
        </a:p>
      </dsp:txBody>
      <dsp:txXfrm>
        <a:off x="4301239" y="2449420"/>
        <a:ext cx="1775612" cy="887806"/>
      </dsp:txXfrm>
    </dsp:sp>
    <dsp:sp modelId="{F616FF86-FC1B-456E-93C1-4C6300BC890A}">
      <dsp:nvSpPr>
        <dsp:cNvPr id="0" name=""/>
        <dsp:cNvSpPr/>
      </dsp:nvSpPr>
      <dsp:spPr>
        <a:xfrm>
          <a:off x="6449730" y="2449420"/>
          <a:ext cx="1775612" cy="88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ŽIVOTNI STIL I VRIJEDNOSTI</a:t>
          </a:r>
          <a:endParaRPr lang="hr-HR" sz="2000" kern="1200" dirty="0"/>
        </a:p>
      </dsp:txBody>
      <dsp:txXfrm>
        <a:off x="6449730" y="2449420"/>
        <a:ext cx="1775612" cy="887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FCA13-AC57-40FF-862F-54AB56B9BDFF}">
      <dsp:nvSpPr>
        <dsp:cNvPr id="0" name=""/>
        <dsp:cNvSpPr/>
      </dsp:nvSpPr>
      <dsp:spPr>
        <a:xfrm>
          <a:off x="4114800" y="2076542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3222736" y="186439"/>
              </a:lnTo>
              <a:lnTo>
                <a:pt x="3222736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B8DE0-D5A4-4762-9472-F9B214FE7D65}">
      <dsp:nvSpPr>
        <dsp:cNvPr id="0" name=""/>
        <dsp:cNvSpPr/>
      </dsp:nvSpPr>
      <dsp:spPr>
        <a:xfrm>
          <a:off x="4114800" y="2076542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DF4F1-5694-47B7-B899-954BBB28E2CE}">
      <dsp:nvSpPr>
        <dsp:cNvPr id="0" name=""/>
        <dsp:cNvSpPr/>
      </dsp:nvSpPr>
      <dsp:spPr>
        <a:xfrm>
          <a:off x="3040554" y="2076542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88EEB-0D40-435A-B48B-7653BFF829C4}">
      <dsp:nvSpPr>
        <dsp:cNvPr id="0" name=""/>
        <dsp:cNvSpPr/>
      </dsp:nvSpPr>
      <dsp:spPr>
        <a:xfrm>
          <a:off x="892063" y="2076542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17AB4-CF9B-48DC-9A10-9EDFCCCAD054}">
      <dsp:nvSpPr>
        <dsp:cNvPr id="0" name=""/>
        <dsp:cNvSpPr/>
      </dsp:nvSpPr>
      <dsp:spPr>
        <a:xfrm>
          <a:off x="3226993" y="1188735"/>
          <a:ext cx="1775612" cy="88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 PSIHOLOŠKI ČIMBENICI</a:t>
          </a:r>
          <a:endParaRPr lang="hr-HR" sz="2700" kern="1200" dirty="0"/>
        </a:p>
      </dsp:txBody>
      <dsp:txXfrm>
        <a:off x="3226993" y="1188735"/>
        <a:ext cx="1775612" cy="887806"/>
      </dsp:txXfrm>
    </dsp:sp>
    <dsp:sp modelId="{97E718E6-F9D0-428C-971C-41F2892DCB9E}">
      <dsp:nvSpPr>
        <dsp:cNvPr id="0" name=""/>
        <dsp:cNvSpPr/>
      </dsp:nvSpPr>
      <dsp:spPr>
        <a:xfrm>
          <a:off x="4256" y="2449420"/>
          <a:ext cx="1775612" cy="88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MOTIVI</a:t>
          </a:r>
          <a:endParaRPr lang="hr-HR" sz="2700" kern="1200" dirty="0"/>
        </a:p>
      </dsp:txBody>
      <dsp:txXfrm>
        <a:off x="4256" y="2449420"/>
        <a:ext cx="1775612" cy="887806"/>
      </dsp:txXfrm>
    </dsp:sp>
    <dsp:sp modelId="{4F6D28E7-E0CF-4E5E-8B6A-8A24DCA24B75}">
      <dsp:nvSpPr>
        <dsp:cNvPr id="0" name=""/>
        <dsp:cNvSpPr/>
      </dsp:nvSpPr>
      <dsp:spPr>
        <a:xfrm>
          <a:off x="2152748" y="2449420"/>
          <a:ext cx="1775612" cy="88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PERCEPCIJA</a:t>
          </a:r>
          <a:endParaRPr lang="hr-HR" sz="2700" kern="1200" dirty="0"/>
        </a:p>
      </dsp:txBody>
      <dsp:txXfrm>
        <a:off x="2152748" y="2449420"/>
        <a:ext cx="1775612" cy="887806"/>
      </dsp:txXfrm>
    </dsp:sp>
    <dsp:sp modelId="{BD67A406-EDBE-47DE-B37B-6CFC5E15C788}">
      <dsp:nvSpPr>
        <dsp:cNvPr id="0" name=""/>
        <dsp:cNvSpPr/>
      </dsp:nvSpPr>
      <dsp:spPr>
        <a:xfrm>
          <a:off x="4301239" y="2449420"/>
          <a:ext cx="1775612" cy="88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UVJERENJA I STAVOVI</a:t>
          </a:r>
          <a:endParaRPr lang="hr-HR" sz="2700" kern="1200" dirty="0"/>
        </a:p>
      </dsp:txBody>
      <dsp:txXfrm>
        <a:off x="4301239" y="2449420"/>
        <a:ext cx="1775612" cy="887806"/>
      </dsp:txXfrm>
    </dsp:sp>
    <dsp:sp modelId="{B3640FDD-41EF-4499-A0F2-91EEAFF4464F}">
      <dsp:nvSpPr>
        <dsp:cNvPr id="0" name=""/>
        <dsp:cNvSpPr/>
      </dsp:nvSpPr>
      <dsp:spPr>
        <a:xfrm>
          <a:off x="6449730" y="2449420"/>
          <a:ext cx="1775612" cy="887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UČENJE</a:t>
          </a:r>
          <a:endParaRPr lang="hr-HR" sz="2700" kern="1200" dirty="0"/>
        </a:p>
      </dsp:txBody>
      <dsp:txXfrm>
        <a:off x="6449730" y="2449420"/>
        <a:ext cx="1775612" cy="8878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11962-2BA1-4882-92E5-773312FEC44D}">
      <dsp:nvSpPr>
        <dsp:cNvPr id="0" name=""/>
        <dsp:cNvSpPr/>
      </dsp:nvSpPr>
      <dsp:spPr>
        <a:xfrm>
          <a:off x="817062" y="0"/>
          <a:ext cx="3096344" cy="3096344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A9E36A-5BD1-4BF3-8B8F-748AE2EA9417}">
      <dsp:nvSpPr>
        <dsp:cNvPr id="0" name=""/>
        <dsp:cNvSpPr/>
      </dsp:nvSpPr>
      <dsp:spPr>
        <a:xfrm>
          <a:off x="2365234" y="309936"/>
          <a:ext cx="2012623" cy="44026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/>
            <a:t>SAMOAKTUALIZACIJA</a:t>
          </a:r>
        </a:p>
      </dsp:txBody>
      <dsp:txXfrm>
        <a:off x="2386726" y="331428"/>
        <a:ext cx="1969639" cy="397277"/>
      </dsp:txXfrm>
    </dsp:sp>
    <dsp:sp modelId="{F0BB6626-6302-4F62-96A9-02C0896B912E}">
      <dsp:nvSpPr>
        <dsp:cNvPr id="0" name=""/>
        <dsp:cNvSpPr/>
      </dsp:nvSpPr>
      <dsp:spPr>
        <a:xfrm>
          <a:off x="2365234" y="805230"/>
          <a:ext cx="2012623" cy="44026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/>
            <a:t>POTREBE EGA</a:t>
          </a:r>
        </a:p>
      </dsp:txBody>
      <dsp:txXfrm>
        <a:off x="2386726" y="826722"/>
        <a:ext cx="1969639" cy="397277"/>
      </dsp:txXfrm>
    </dsp:sp>
    <dsp:sp modelId="{4BC764F2-F5EB-4964-9DE9-0A0EE41C70CE}">
      <dsp:nvSpPr>
        <dsp:cNvPr id="0" name=""/>
        <dsp:cNvSpPr/>
      </dsp:nvSpPr>
      <dsp:spPr>
        <a:xfrm>
          <a:off x="2365234" y="1300524"/>
          <a:ext cx="2012623" cy="44026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/>
            <a:t>DRUŠTVENE POTREBE</a:t>
          </a:r>
        </a:p>
      </dsp:txBody>
      <dsp:txXfrm>
        <a:off x="2386726" y="1322016"/>
        <a:ext cx="1969639" cy="397277"/>
      </dsp:txXfrm>
    </dsp:sp>
    <dsp:sp modelId="{ECAB3F8E-6D45-42D3-83C7-A3914A2C4211}">
      <dsp:nvSpPr>
        <dsp:cNvPr id="0" name=""/>
        <dsp:cNvSpPr/>
      </dsp:nvSpPr>
      <dsp:spPr>
        <a:xfrm>
          <a:off x="2365234" y="1795819"/>
          <a:ext cx="2012623" cy="44026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/>
            <a:t>POTREBE ZA SIGURNOŠĆU I ZAŠTITOM</a:t>
          </a:r>
        </a:p>
      </dsp:txBody>
      <dsp:txXfrm>
        <a:off x="2386726" y="1817311"/>
        <a:ext cx="1969639" cy="397277"/>
      </dsp:txXfrm>
    </dsp:sp>
    <dsp:sp modelId="{3631C2AD-A3E5-48AD-BC0B-BB12D6CB570D}">
      <dsp:nvSpPr>
        <dsp:cNvPr id="0" name=""/>
        <dsp:cNvSpPr/>
      </dsp:nvSpPr>
      <dsp:spPr>
        <a:xfrm>
          <a:off x="2365234" y="2291113"/>
          <a:ext cx="2012623" cy="44026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/>
            <a:t>FIZIOLOŠKE POTREBE</a:t>
          </a:r>
        </a:p>
      </dsp:txBody>
      <dsp:txXfrm>
        <a:off x="2386726" y="2312605"/>
        <a:ext cx="1969639" cy="397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1AE85-36E9-41FE-BE3D-0D94D484BB68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6349B-579B-446E-944D-2E46BA008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349B-579B-446E-944D-2E46BA0082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9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PP_SBUSC_TLE_Jigsaw_Puzz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6002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gradFill flip="none" rotWithShape="1">
            <a:gsLst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PP_SBUSC_TXT_Jigsaw_Puzzl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2935188" cy="86409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Nastavna </a:t>
            </a:r>
          </a:p>
          <a:p>
            <a:r>
              <a:rPr lang="hr-HR" dirty="0" smtClean="0"/>
              <a:t>cjelina </a:t>
            </a:r>
            <a:r>
              <a:rPr lang="hr-HR" dirty="0"/>
              <a:t>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5949280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Udžbenik: MARKETING 3</a:t>
            </a:r>
          </a:p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Autori: Maja Martinović, Olivera Jurković Majić, Valentina Pirić, Sanja Arambašić, Katarina Miličević</a:t>
            </a:r>
          </a:p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Prezentaciju pripremila: Sanja Arambašić</a:t>
            </a:r>
            <a:endParaRPr lang="hr-H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43200" y="664804"/>
            <a:ext cx="7200800" cy="1506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PONAŠANJE POTROŠAČA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hr-HR" dirty="0"/>
              <a:t>TOTALNO TRŽIŠTE je skup stvarnih i potencijalnih kupaca (potrošača) određenog proizvoda ili usluge</a:t>
            </a:r>
            <a:endParaRPr lang="hr-HR" sz="2800" dirty="0"/>
          </a:p>
          <a:p>
            <a:endParaRPr lang="hr-HR" sz="2800" dirty="0"/>
          </a:p>
          <a:p>
            <a:pPr lvl="0"/>
            <a:r>
              <a:rPr lang="hr-HR" dirty="0"/>
              <a:t>POTENCIJALNO TRŽIŠTE je skup potrošača koji pokazuju neku razinu interesa za određeni proizvod ili uslugu</a:t>
            </a: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lvl="0"/>
            <a:r>
              <a:rPr lang="hr-HR" dirty="0"/>
              <a:t>Potencijalni kupci – karakteristike:</a:t>
            </a:r>
            <a:endParaRPr lang="hr-HR" sz="2800" dirty="0"/>
          </a:p>
          <a:p>
            <a:pPr lvl="1"/>
            <a:r>
              <a:rPr lang="hr-HR" dirty="0"/>
              <a:t>dovoljan interes za određeni proizvod</a:t>
            </a:r>
            <a:endParaRPr lang="hr-HR" sz="2400" dirty="0"/>
          </a:p>
          <a:p>
            <a:pPr lvl="1"/>
            <a:r>
              <a:rPr lang="hr-HR" dirty="0"/>
              <a:t>dovoljno visoke prihode da si taj proizvod mogu priuštiti</a:t>
            </a:r>
            <a:endParaRPr lang="hr-HR" sz="2400" dirty="0"/>
          </a:p>
          <a:p>
            <a:pPr lvl="1"/>
            <a:r>
              <a:rPr lang="hr-HR" dirty="0"/>
              <a:t>pristup proizvodu</a:t>
            </a:r>
            <a:endParaRPr lang="hr-HR" sz="2400" dirty="0"/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3.2. TOTALNO TRŽIŠTE I KATEGORIJE POTROŠAČA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13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r-HR" b="1" dirty="0"/>
              <a:t>NEPOTROŠAČI:</a:t>
            </a:r>
            <a:endParaRPr lang="hr-HR" sz="2800" dirty="0"/>
          </a:p>
          <a:p>
            <a:pPr lvl="1"/>
            <a:r>
              <a:rPr lang="hr-HR" b="1" dirty="0"/>
              <a:t>apsolutni nepotrošač</a:t>
            </a:r>
            <a:r>
              <a:rPr lang="hr-HR" dirty="0"/>
              <a:t> </a:t>
            </a:r>
            <a:endParaRPr lang="hr-HR" dirty="0" smtClean="0"/>
          </a:p>
          <a:p>
            <a:pPr lvl="2"/>
            <a:r>
              <a:rPr lang="hr-HR" dirty="0" smtClean="0"/>
              <a:t>iz </a:t>
            </a:r>
            <a:r>
              <a:rPr lang="hr-HR" dirty="0"/>
              <a:t>nekih razloga ne mogu koristiti neke proizvode </a:t>
            </a:r>
            <a:endParaRPr lang="hr-HR" dirty="0" smtClean="0"/>
          </a:p>
          <a:p>
            <a:pPr lvl="2"/>
            <a:r>
              <a:rPr lang="hr-HR" dirty="0" smtClean="0"/>
              <a:t>nema </a:t>
            </a:r>
            <a:r>
              <a:rPr lang="hr-HR" dirty="0"/>
              <a:t>apsolutno nikakve mogućnosti da troši neki </a:t>
            </a:r>
            <a:r>
              <a:rPr lang="hr-HR" dirty="0" smtClean="0"/>
              <a:t>proizvod</a:t>
            </a:r>
          </a:p>
          <a:p>
            <a:pPr lvl="2"/>
            <a:r>
              <a:rPr lang="hr-HR" dirty="0"/>
              <a:t>n</a:t>
            </a:r>
            <a:r>
              <a:rPr lang="hr-HR" dirty="0" smtClean="0"/>
              <a:t>e </a:t>
            </a:r>
            <a:r>
              <a:rPr lang="hr-HR" dirty="0"/>
              <a:t>može se utjecati na njih  </a:t>
            </a:r>
            <a:endParaRPr lang="hr-HR" sz="2000" dirty="0"/>
          </a:p>
          <a:p>
            <a:pPr lvl="1"/>
            <a:r>
              <a:rPr lang="hr-HR" b="1" dirty="0"/>
              <a:t>relativni nepotrošač</a:t>
            </a:r>
            <a:r>
              <a:rPr lang="hr-HR" dirty="0"/>
              <a:t> </a:t>
            </a:r>
            <a:endParaRPr lang="hr-HR" dirty="0" smtClean="0"/>
          </a:p>
          <a:p>
            <a:pPr lvl="2"/>
            <a:r>
              <a:rPr lang="hr-HR" dirty="0" smtClean="0"/>
              <a:t>najviše mogućnosti</a:t>
            </a:r>
          </a:p>
          <a:p>
            <a:pPr lvl="2"/>
            <a:r>
              <a:rPr lang="hr-HR" dirty="0" smtClean="0"/>
              <a:t>potrošači </a:t>
            </a:r>
            <a:r>
              <a:rPr lang="hr-HR" dirty="0"/>
              <a:t>koji se uzdržavaju od potrošnje nekog dobra, a otklonom razloga mogu postati potrošači</a:t>
            </a:r>
            <a:endParaRPr lang="hr-HR" sz="2000" dirty="0"/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3.2. TOTALNO TRŽIŠTE I KATEGORIJE POTROŠAČA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0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b="1" dirty="0"/>
              <a:t>POTROŠAČI:</a:t>
            </a:r>
            <a:endParaRPr lang="hr-HR" sz="2800" dirty="0"/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vlastiti potrošači</a:t>
            </a:r>
          </a:p>
          <a:p>
            <a:pPr lvl="2"/>
            <a:r>
              <a:rPr lang="hr-HR" dirty="0" smtClean="0"/>
              <a:t>kupuju </a:t>
            </a:r>
            <a:r>
              <a:rPr lang="hr-HR" dirty="0"/>
              <a:t>naš proizvod/uslugu</a:t>
            </a:r>
            <a:endParaRPr lang="hr-HR" sz="2000" dirty="0"/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potrošači </a:t>
            </a:r>
            <a:r>
              <a:rPr lang="hr-HR" dirty="0"/>
              <a:t>konkurencije </a:t>
            </a:r>
            <a:endParaRPr lang="hr-HR" dirty="0" smtClean="0"/>
          </a:p>
          <a:p>
            <a:pPr lvl="2"/>
            <a:r>
              <a:rPr lang="hr-HR" dirty="0" smtClean="0"/>
              <a:t>kupuju </a:t>
            </a:r>
            <a:r>
              <a:rPr lang="hr-HR" dirty="0"/>
              <a:t>iste/srodne proizvode/usluge konkurencije</a:t>
            </a:r>
            <a:endParaRPr lang="hr-HR" sz="2000" dirty="0"/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3.2. TOTALNO TRŽIŠTE I KATEGORIJE POTROŠAČA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03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0199567"/>
              </p:ext>
            </p:extLst>
          </p:nvPr>
        </p:nvGraphicFramePr>
        <p:xfrm>
          <a:off x="395536" y="2420888"/>
          <a:ext cx="85926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683568" y="1700808"/>
            <a:ext cx="7919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Tko sve može biti potrošač?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3.2. TOTALNO TRŽIŠTE I KATEGORIJE POTROŠAČA</a:t>
            </a:r>
            <a:endParaRPr lang="hr-HR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17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3.3. ČIMBENICI KOJI UTJEČU NA PONAŠANJE POTROŠAČA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na </a:t>
            </a:r>
            <a:r>
              <a:rPr lang="hr-HR" dirty="0"/>
              <a:t>ponašanje potrošača utječu određeni </a:t>
            </a:r>
            <a:r>
              <a:rPr lang="hr-HR" dirty="0" smtClean="0"/>
              <a:t>čimbenici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 smtClean="0"/>
              <a:t>cilj </a:t>
            </a:r>
            <a:r>
              <a:rPr lang="hr-HR" dirty="0"/>
              <a:t>svakog </a:t>
            </a:r>
            <a:r>
              <a:rPr lang="hr-HR" dirty="0" smtClean="0"/>
              <a:t>ponuđača</a:t>
            </a:r>
          </a:p>
          <a:p>
            <a:pPr lvl="1"/>
            <a:r>
              <a:rPr lang="hr-HR" dirty="0" smtClean="0"/>
              <a:t>upoznati </a:t>
            </a:r>
            <a:r>
              <a:rPr lang="hr-HR" dirty="0"/>
              <a:t>potrošača i njegova </a:t>
            </a:r>
            <a:r>
              <a:rPr lang="hr-HR" dirty="0" smtClean="0"/>
              <a:t>očekivanja</a:t>
            </a:r>
          </a:p>
          <a:p>
            <a:pPr lvl="1"/>
            <a:r>
              <a:rPr lang="hr-HR" dirty="0" smtClean="0"/>
              <a:t>zadovoljiti </a:t>
            </a:r>
            <a:r>
              <a:rPr lang="hr-HR" dirty="0"/>
              <a:t>njegove potrebe i želje bolje od konkurencije </a:t>
            </a:r>
            <a:endParaRPr lang="hr-HR" dirty="0" smtClean="0"/>
          </a:p>
          <a:p>
            <a:pPr lvl="1"/>
            <a:r>
              <a:rPr lang="hr-HR" dirty="0" smtClean="0"/>
              <a:t> </a:t>
            </a:r>
            <a:r>
              <a:rPr lang="hr-HR" b="1" dirty="0"/>
              <a:t>RAZUMJETI PONAŠANJE POTROŠAČA</a:t>
            </a:r>
            <a:endParaRPr lang="hr-HR" dirty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39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9608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3.3.ČIMBENICI KOJI UTJEČU NA PONAŠANJE POTROŠAČA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44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F2079A-38BE-42FB-8312-CCED4221C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D995B2-DE76-4634-A59C-907962317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AC81AD-DCC6-4B59-BB0B-CFA93BFBF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95A8B0-5E7D-46B3-83B2-C6C17C8E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AD5817-1341-4835-A2F4-D9C6BD794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B94C26-DA1B-4E26-B2A2-4256E4E42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C242B3-2099-44FA-A663-C9E9F34CE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42B0C5-FE97-4D36-8D7C-57A7A07B7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A2AFA-6F4A-479A-8EF1-B7C16A4E6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6348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3.3.1. KULTURNI ČIMBENICI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86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KULTURA</a:t>
            </a:r>
          </a:p>
          <a:p>
            <a:pPr lvl="0"/>
            <a:r>
              <a:rPr lang="hr-HR" dirty="0" smtClean="0"/>
              <a:t>Kultura </a:t>
            </a:r>
            <a:r>
              <a:rPr lang="hr-HR" dirty="0"/>
              <a:t>je skup temeljnih vrijednosti, percepcija, želja i ponašanja koje je neki član društva naučio od obitelji i drugih važnih </a:t>
            </a:r>
            <a:r>
              <a:rPr lang="hr-HR" dirty="0" smtClean="0"/>
              <a:t>institucija</a:t>
            </a:r>
            <a:endParaRPr lang="hr-HR" sz="2800" dirty="0"/>
          </a:p>
          <a:p>
            <a:endParaRPr lang="hr-HR" dirty="0"/>
          </a:p>
          <a:p>
            <a:pPr lvl="0"/>
            <a:r>
              <a:rPr lang="hr-HR" dirty="0"/>
              <a:t>Osnovna </a:t>
            </a:r>
            <a:r>
              <a:rPr lang="hr-HR" dirty="0" smtClean="0"/>
              <a:t>obilježja </a:t>
            </a:r>
            <a:r>
              <a:rPr lang="hr-HR" dirty="0"/>
              <a:t>kulture </a:t>
            </a:r>
            <a:endParaRPr lang="hr-HR" dirty="0" smtClean="0"/>
          </a:p>
          <a:p>
            <a:pPr lvl="1"/>
            <a:r>
              <a:rPr lang="hr-HR" dirty="0"/>
              <a:t>v</a:t>
            </a:r>
            <a:r>
              <a:rPr lang="hr-HR" dirty="0" smtClean="0"/>
              <a:t>rijednosti</a:t>
            </a:r>
          </a:p>
          <a:p>
            <a:pPr lvl="2"/>
            <a:r>
              <a:rPr lang="hr-HR" dirty="0" smtClean="0"/>
              <a:t>prihvaćena </a:t>
            </a:r>
            <a:r>
              <a:rPr lang="hr-HR" dirty="0"/>
              <a:t>vjerovanja o ispravnom </a:t>
            </a:r>
            <a:r>
              <a:rPr lang="hr-HR" dirty="0" smtClean="0"/>
              <a:t>ponašanju  </a:t>
            </a:r>
            <a:endParaRPr lang="hr-HR" dirty="0"/>
          </a:p>
          <a:p>
            <a:pPr lvl="1"/>
            <a:r>
              <a:rPr lang="hr-HR" dirty="0"/>
              <a:t>norme </a:t>
            </a:r>
            <a:endParaRPr lang="hr-HR" dirty="0" smtClean="0"/>
          </a:p>
          <a:p>
            <a:pPr lvl="2"/>
            <a:r>
              <a:rPr lang="hr-HR" dirty="0" smtClean="0"/>
              <a:t>pisana </a:t>
            </a:r>
            <a:r>
              <a:rPr lang="hr-HR" dirty="0"/>
              <a:t>pravila ponašanja povezana s nagradama ili </a:t>
            </a:r>
            <a:r>
              <a:rPr lang="hr-HR" dirty="0" smtClean="0"/>
              <a:t>sankcijama</a:t>
            </a:r>
            <a:endParaRPr lang="hr-HR" dirty="0"/>
          </a:p>
          <a:p>
            <a:pPr lvl="1"/>
            <a:r>
              <a:rPr lang="hr-HR" dirty="0"/>
              <a:t>običaji i </a:t>
            </a:r>
            <a:r>
              <a:rPr lang="hr-HR" dirty="0" smtClean="0"/>
              <a:t>moral</a:t>
            </a:r>
          </a:p>
          <a:p>
            <a:pPr lvl="2"/>
            <a:r>
              <a:rPr lang="hr-HR" dirty="0" smtClean="0"/>
              <a:t>nepisani </a:t>
            </a:r>
            <a:r>
              <a:rPr lang="hr-HR" dirty="0"/>
              <a:t>i uobičajeni načini i pravila ponašanja koje prihvaća većina pripadnika neke </a:t>
            </a:r>
            <a:r>
              <a:rPr lang="hr-HR" dirty="0" smtClean="0"/>
              <a:t>kulture</a:t>
            </a:r>
            <a:endParaRPr lang="hr-HR" dirty="0"/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3.3.1. KULTURNI ČIMBENICI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47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2628210"/>
            <a:ext cx="6533142" cy="3958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1460683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Najčešće postajemo svjesni utjecaja kulture na naše ponašanje ili na naša stajališta tek kada dođemo u dodir s pripadnicima različitih kultura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3.3.1. KULTURNI ČIMBENICI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6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528161"/>
            <a:ext cx="8039766" cy="4927364"/>
          </a:xfrm>
          <a:prstGeom prst="rect">
            <a:avLst/>
          </a:prstGeom>
        </p:spPr>
      </p:pic>
      <p:pic>
        <p:nvPicPr>
          <p:cNvPr id="5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95" y="1513823"/>
            <a:ext cx="6804248" cy="502991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3.3.1. KULTURNI ČIMBENICI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73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TEME CJELINE 3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237397"/>
              </p:ext>
            </p:extLst>
          </p:nvPr>
        </p:nvGraphicFramePr>
        <p:xfrm>
          <a:off x="457200" y="1600200"/>
          <a:ext cx="8229600" cy="463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r-HR" dirty="0"/>
              <a:t>Obilježja kulture </a:t>
            </a:r>
            <a:r>
              <a:rPr lang="hr-HR" dirty="0" smtClean="0"/>
              <a:t>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hr-HR" dirty="0" smtClean="0"/>
              <a:t>trajnija i </a:t>
            </a:r>
            <a:r>
              <a:rPr lang="hr-HR" dirty="0"/>
              <a:t>sporije se </a:t>
            </a:r>
            <a:r>
              <a:rPr lang="hr-HR" dirty="0" smtClean="0"/>
              <a:t>mijenjaju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Odnos kulture i potrošača dvosmjeran </a:t>
            </a:r>
          </a:p>
          <a:p>
            <a:pPr lvl="1"/>
            <a:r>
              <a:rPr lang="hr-HR" dirty="0" smtClean="0"/>
              <a:t>pojedinac </a:t>
            </a:r>
            <a:r>
              <a:rPr lang="hr-HR" dirty="0"/>
              <a:t>stvara kulturu, a i sam je proizvod </a:t>
            </a:r>
            <a:r>
              <a:rPr lang="hr-HR" dirty="0" smtClean="0"/>
              <a:t>kulture</a:t>
            </a:r>
          </a:p>
          <a:p>
            <a:pPr lvl="1"/>
            <a:r>
              <a:rPr lang="hr-HR" dirty="0" smtClean="0"/>
              <a:t>ponaša </a:t>
            </a:r>
            <a:r>
              <a:rPr lang="hr-HR" dirty="0"/>
              <a:t>se prema kulturnim standardima, normama, pravilima i običajima te je istodobno pokretač promjena kulturnih modela </a:t>
            </a:r>
            <a:r>
              <a:rPr lang="hr-HR" dirty="0" smtClean="0"/>
              <a:t>ponašanja</a:t>
            </a:r>
            <a:endParaRPr lang="hr-HR" dirty="0"/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3.3.1. KULTURNI ČIMBENICI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90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SUPKULTURA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dirty="0" smtClean="0"/>
              <a:t>Supkulturu </a:t>
            </a:r>
            <a:r>
              <a:rPr lang="hr-HR" dirty="0"/>
              <a:t>predstavlja  zasebnu kulturnu skupinu koja postoji kao prepoznatljiv dio unutar većega i složenijeg </a:t>
            </a:r>
            <a:r>
              <a:rPr lang="hr-HR" dirty="0" smtClean="0"/>
              <a:t>društva</a:t>
            </a:r>
            <a:endParaRPr lang="hr-HR" dirty="0"/>
          </a:p>
          <a:p>
            <a:endParaRPr lang="hr-HR" dirty="0"/>
          </a:p>
          <a:p>
            <a:pPr lvl="1"/>
            <a:r>
              <a:rPr lang="hr-HR" dirty="0" smtClean="0"/>
              <a:t>Nastaju na temelju: narodnosti</a:t>
            </a:r>
            <a:r>
              <a:rPr lang="hr-HR" dirty="0"/>
              <a:t>, religije, dobne, spolne i rasne skupine, lokacije odnosno geografske regije, jezične skupine, zanimanja i sl.</a:t>
            </a:r>
          </a:p>
          <a:p>
            <a:pPr marL="457200" lvl="1" indent="0">
              <a:buNone/>
            </a:pPr>
            <a:endParaRPr lang="hr-HR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3.3.1. KULTURNI ČIMBENICI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77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84784"/>
            <a:ext cx="7902872" cy="499715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3.3.1. KULTURNI ČIMBENICI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41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DRUŠTVENA GRUPA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hr-H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hr-HR" sz="3200" dirty="0"/>
              <a:t>Pod društvenom grupom podrazumijevamo društveni stalež ili sloj</a:t>
            </a:r>
          </a:p>
          <a:p>
            <a:endParaRPr lang="hr-HR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hr-HR" sz="3200" dirty="0"/>
              <a:t>Društveni sloj predstavlja razmjerno trajnu i uređenu podjelu u društvu, čiji članovi dijele slične vrijednosti, interese i ponašanja. </a:t>
            </a:r>
          </a:p>
          <a:p>
            <a:endParaRPr lang="hr-HR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hr-HR" sz="3200" dirty="0"/>
              <a:t>Svako društvo je strukturirano na određene slojeve koji se razlikuju od države do države, a ovise o samom bogatstvu države. 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3.3.1. KULTURNI ČIMBENICI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63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44624"/>
            <a:ext cx="5900489" cy="6813376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7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72486"/>
            <a:ext cx="6577079" cy="4525256"/>
          </a:xfrm>
        </p:spPr>
      </p:pic>
      <p:sp>
        <p:nvSpPr>
          <p:cNvPr id="7" name="Rectangle 6"/>
          <p:cNvSpPr/>
          <p:nvPr/>
        </p:nvSpPr>
        <p:spPr>
          <a:xfrm>
            <a:off x="1778598" y="1258360"/>
            <a:ext cx="5539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Republika Hrvatska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3.3.1. KULTURNI ČIMBENICI</a:t>
            </a:r>
            <a:endParaRPr lang="hr-HR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07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3.3.2. DRUŠTVENI ČIMBENICI</a:t>
            </a:r>
            <a:endParaRPr lang="hr-HR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1076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19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REFERENTNA GRUPA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Referentna </a:t>
            </a:r>
            <a:r>
              <a:rPr lang="hr-HR" dirty="0"/>
              <a:t>grupa jest skupina koja služi kao izravno (licem u lice) ili neizravno polazište usporedbe ili reference pri oblikovanju stajališta ili ponašanja neke </a:t>
            </a:r>
            <a:r>
              <a:rPr lang="hr-HR" dirty="0" smtClean="0"/>
              <a:t>osobe</a:t>
            </a:r>
            <a:endParaRPr lang="hr-HR" dirty="0"/>
          </a:p>
          <a:p>
            <a:endParaRPr lang="hr-HR" dirty="0"/>
          </a:p>
          <a:p>
            <a:pPr lvl="0"/>
            <a:r>
              <a:rPr lang="hr-HR" dirty="0"/>
              <a:t>Referentne su skupine one kojima ljudi ne moraju pripadati, ali koje na njih </a:t>
            </a:r>
            <a:r>
              <a:rPr lang="hr-HR" dirty="0" smtClean="0"/>
              <a:t>utječu</a:t>
            </a:r>
            <a:endParaRPr lang="hr-HR" dirty="0"/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3.3.2. DRUŠTVENI ČIMBENICI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77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/>
              <a:t>Vrste referentnih grupa: </a:t>
            </a:r>
          </a:p>
          <a:p>
            <a:pPr lvl="1"/>
            <a:r>
              <a:rPr lang="hr-HR" dirty="0"/>
              <a:t>članske </a:t>
            </a:r>
            <a:r>
              <a:rPr lang="hr-HR" dirty="0" smtClean="0"/>
              <a:t>grupe</a:t>
            </a:r>
          </a:p>
          <a:p>
            <a:pPr lvl="2"/>
            <a:r>
              <a:rPr lang="hr-HR" dirty="0" smtClean="0"/>
              <a:t>one </a:t>
            </a:r>
            <a:r>
              <a:rPr lang="hr-HR" dirty="0"/>
              <a:t>grupe kojoj pojedinac pripada, a to su  obitelji, razni klubovi i sportska društva  </a:t>
            </a:r>
          </a:p>
          <a:p>
            <a:pPr lvl="1"/>
            <a:r>
              <a:rPr lang="hr-HR" dirty="0"/>
              <a:t>aspiracijske </a:t>
            </a:r>
            <a:r>
              <a:rPr lang="hr-HR" dirty="0" smtClean="0"/>
              <a:t>grupe</a:t>
            </a:r>
          </a:p>
          <a:p>
            <a:pPr lvl="2"/>
            <a:r>
              <a:rPr lang="hr-HR" dirty="0" smtClean="0"/>
              <a:t>one </a:t>
            </a:r>
            <a:r>
              <a:rPr lang="hr-HR" dirty="0"/>
              <a:t>u kojima pojedinac nije član, ali želi postati </a:t>
            </a:r>
          </a:p>
          <a:p>
            <a:pPr lvl="1"/>
            <a:r>
              <a:rPr lang="hr-HR" dirty="0"/>
              <a:t>nepoželjne društvene grupe </a:t>
            </a:r>
            <a:endParaRPr lang="hr-HR" dirty="0" smtClean="0"/>
          </a:p>
          <a:p>
            <a:pPr lvl="2"/>
            <a:r>
              <a:rPr lang="hr-HR" dirty="0" smtClean="0"/>
              <a:t>one </a:t>
            </a:r>
            <a:r>
              <a:rPr lang="hr-HR" dirty="0"/>
              <a:t>koje pojedinac izbjegava npr.  alkoholičari, pušači, narkomani i slično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3.3.2. DRUŠTVENI ČIMBENICI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06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OBITELJ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hr-HR" dirty="0"/>
              <a:t>Obitelj  je primarna,  temeljna referentna skupina čijim članom  pojedinac postaje svojim </a:t>
            </a:r>
            <a:r>
              <a:rPr lang="hr-HR" dirty="0" smtClean="0"/>
              <a:t>rođenjem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lvl="0"/>
            <a:r>
              <a:rPr lang="hr-HR" dirty="0"/>
              <a:t>ima najveći utjecaj na  njegovo ponašanje u ranoj mladosti, a u pojedinim  segmentima više ili manje, tijekom cijelog života </a:t>
            </a:r>
            <a:endParaRPr lang="hr-HR" dirty="0" smtClean="0"/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obitelj se kao kupovna i potrošačka jedinica razlikuje ovisno o  fazi svog životnog ciklusa </a:t>
            </a:r>
            <a:endParaRPr lang="hr-HR" dirty="0" smtClean="0"/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u obitelji formiramo svoje stavove i uvjerenja, utječemo jedni na druge i igramo različite uloge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3.3.2. DRUŠTVENI ČIMBENICI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55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6048672" cy="46085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3.1. POJMOVNO ODREĐENJE POTROŠAČA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395536" y="1480554"/>
            <a:ext cx="8532440" cy="499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hr-H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središtu marketinga jest </a:t>
            </a:r>
            <a:r>
              <a:rPr lang="hr-H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potrošač.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hr-H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hr-HR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hr-H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hr-HR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hr-H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hr-HR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hr-H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hr-HR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hr-H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„Potrošač </a:t>
            </a:r>
            <a:r>
              <a:rPr lang="hr-H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kralj“  </a:t>
            </a:r>
            <a:r>
              <a:rPr lang="hr-H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 on </a:t>
            </a:r>
            <a:r>
              <a:rPr lang="hr-H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upravlja potražnjom preko odluke  „kupiti ili ne kupiti“. </a:t>
            </a:r>
            <a:endParaRPr lang="hr-H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736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DRUŠTVENE ULOGE I STATUSI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hr-HR" dirty="0"/>
              <a:t>Status predstavlja značaj uloge koju valorizira (određuje) </a:t>
            </a:r>
            <a:r>
              <a:rPr lang="hr-HR" dirty="0" smtClean="0"/>
              <a:t>društvo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Tijekom života obavljamo različite društvene uloge </a:t>
            </a:r>
            <a:endParaRPr lang="hr-HR" dirty="0" smtClean="0"/>
          </a:p>
          <a:p>
            <a:pPr lvl="1"/>
            <a:r>
              <a:rPr lang="hr-HR" dirty="0" smtClean="0"/>
              <a:t>stečene </a:t>
            </a:r>
            <a:r>
              <a:rPr lang="hr-HR" dirty="0"/>
              <a:t>(osobni izbor - npr. suprug, student ...) </a:t>
            </a:r>
            <a:endParaRPr lang="hr-HR" dirty="0" smtClean="0"/>
          </a:p>
          <a:p>
            <a:pPr lvl="1"/>
            <a:r>
              <a:rPr lang="hr-HR" dirty="0" smtClean="0"/>
              <a:t>pripisane </a:t>
            </a:r>
            <a:r>
              <a:rPr lang="hr-HR" dirty="0"/>
              <a:t>(dane su nam – npr. dijete, voditelj odjela i sl.)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3.3.2. DRUŠTVENI ČIMBENICI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7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3.3.3. OSOBNI ČIMBENICI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972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47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www.njuskalo.hr/image-bigger/ostali-mobiteli/zte-g-s203-mobitel-starije-osobe-najnoviji-model-hit-slika-18740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93" y="3174832"/>
            <a:ext cx="237626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STAROSNA DOB I FAZA ŽIVOTNOG CIKLUSA</a:t>
            </a:r>
          </a:p>
          <a:p>
            <a:r>
              <a:rPr lang="hr-HR" dirty="0" smtClean="0"/>
              <a:t>uloga </a:t>
            </a:r>
            <a:r>
              <a:rPr lang="hr-HR" dirty="0"/>
              <a:t>potrošača mijenja se ovisno o godinama </a:t>
            </a:r>
            <a:r>
              <a:rPr lang="hr-HR" dirty="0" smtClean="0"/>
              <a:t>života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Potrošači različitih godina traže različite proizvode</a:t>
            </a:r>
            <a:endParaRPr lang="hr-HR" dirty="0"/>
          </a:p>
          <a:p>
            <a:endParaRPr lang="hr-HR" dirty="0"/>
          </a:p>
        </p:txBody>
      </p:sp>
      <p:pic>
        <p:nvPicPr>
          <p:cNvPr id="60418" name="Picture 2" descr="http://www.vidi.hr/var/ezflow_site/storage/images/racunala/novosti/video-samsung-predstavio-mobitel-sa-zakrivljenim-ekranom/189499-1-cro-HR/VIDEO-Samsung-predstavio-mobitel-sa-zakrivljenim-ekranom_VIDIClanakNaslov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00" y="3068960"/>
            <a:ext cx="3517497" cy="236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3.3.3. OSOBNI ČIMBENICI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23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90000"/>
              </a:lnSpc>
              <a:buNone/>
            </a:pPr>
            <a:r>
              <a:rPr lang="hr-H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ZANIMANJE I EKONOMSKE OKOLNOSTI</a:t>
            </a:r>
          </a:p>
          <a:p>
            <a:pPr marL="0" lvl="1" indent="0">
              <a:lnSpc>
                <a:spcPct val="90000"/>
              </a:lnSpc>
              <a:buNone/>
            </a:pPr>
            <a:endParaRPr lang="hr-H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2" indent="-342900">
              <a:lnSpc>
                <a:spcPct val="90000"/>
              </a:lnSpc>
            </a:pPr>
            <a:r>
              <a:rPr lang="hr-HR" sz="3000" dirty="0" smtClean="0"/>
              <a:t>zanimanje </a:t>
            </a:r>
            <a:r>
              <a:rPr lang="hr-HR" sz="3000" dirty="0"/>
              <a:t>i ekonomske okolnosti vezane uz zanimanje utječu na trošenje </a:t>
            </a:r>
            <a:r>
              <a:rPr lang="hr-HR" sz="3000" dirty="0" smtClean="0"/>
              <a:t>pojedinca</a:t>
            </a:r>
          </a:p>
          <a:p>
            <a:pPr marL="0" lvl="2" indent="0">
              <a:lnSpc>
                <a:spcPct val="90000"/>
              </a:lnSpc>
              <a:buNone/>
            </a:pPr>
            <a:endParaRPr lang="hr-HR" sz="3000" dirty="0"/>
          </a:p>
          <a:p>
            <a:pPr marL="342900" lvl="2" indent="-342900">
              <a:lnSpc>
                <a:spcPct val="90000"/>
              </a:lnSpc>
            </a:pPr>
            <a:r>
              <a:rPr lang="hr-HR" sz="3000" dirty="0"/>
              <a:t>uz zanimanje se veže oblačenje </a:t>
            </a:r>
            <a:r>
              <a:rPr lang="hr-HR" sz="3000" dirty="0" smtClean="0"/>
              <a:t>pojedinca</a:t>
            </a:r>
          </a:p>
          <a:p>
            <a:pPr marL="0" lvl="2" indent="0">
              <a:lnSpc>
                <a:spcPct val="90000"/>
              </a:lnSpc>
              <a:buNone/>
            </a:pPr>
            <a:endParaRPr lang="hr-HR" sz="3000" dirty="0"/>
          </a:p>
          <a:p>
            <a:pPr marL="342900" lvl="2" indent="-342900">
              <a:lnSpc>
                <a:spcPct val="90000"/>
              </a:lnSpc>
            </a:pPr>
            <a:r>
              <a:rPr lang="hr-HR" sz="3000" dirty="0"/>
              <a:t>ako pojedinac više zarađuje u mogućnosti je više trošiti za npr. odmor – skijanje, ljetovanje i sl.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3.3.3. OSOBNI ČIMBENICI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91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jadran-nekretnine.hr/ponuda/41/slika/bisagenovine035_11548799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65" y="2120088"/>
            <a:ext cx="3600400" cy="23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586" y="2042753"/>
            <a:ext cx="40874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3600" b="1" cap="none" spc="0" dirty="0" smtClean="0">
                <a:ln/>
                <a:solidFill>
                  <a:schemeClr val="accent4"/>
                </a:solidFill>
                <a:effectLst/>
              </a:rPr>
              <a:t>Najam cijelog otoka </a:t>
            </a:r>
          </a:p>
          <a:p>
            <a:pPr algn="ctr"/>
            <a:r>
              <a:rPr lang="hr-HR" sz="3600" b="1" cap="none" spc="0" dirty="0" smtClean="0">
                <a:ln/>
                <a:solidFill>
                  <a:schemeClr val="accent4"/>
                </a:solidFill>
                <a:effectLst/>
              </a:rPr>
              <a:t>„Mala bisaga”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61444" name="Picture 4" descr="http://www.smokvina.hr/common/a9/s/142091/tempet_makarska_dalmacija_hotels_apartments_rooms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09" y="3539908"/>
            <a:ext cx="3285773" cy="240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40014" y="4966798"/>
            <a:ext cx="351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3600" b="1" cap="none" spc="0" dirty="0" smtClean="0">
                <a:ln/>
                <a:solidFill>
                  <a:schemeClr val="accent4"/>
                </a:solidFill>
                <a:effectLst/>
              </a:rPr>
              <a:t>Smještaj u hotelu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5298" y="5867686"/>
            <a:ext cx="63770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3600" b="1" dirty="0" smtClean="0">
                <a:ln/>
                <a:solidFill>
                  <a:schemeClr val="accent4"/>
                </a:solidFill>
              </a:rPr>
              <a:t>Jedrilica, apartmani, kampovi, …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529" y="1350647"/>
            <a:ext cx="85750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4400" b="1" cap="none" spc="0" dirty="0" smtClean="0">
                <a:ln/>
                <a:solidFill>
                  <a:schemeClr val="accent4"/>
                </a:solidFill>
                <a:effectLst/>
              </a:rPr>
              <a:t>Kako provesti ljetni godišnji odmor?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3.3.3. OSOBNI ČIMBENICI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289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lnSpc>
                <a:spcPct val="90000"/>
              </a:lnSpc>
              <a:buNone/>
            </a:pPr>
            <a:r>
              <a:rPr lang="hr-H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 I PREDODŽBA O SAMOM SEBI</a:t>
            </a:r>
          </a:p>
          <a:p>
            <a:pPr marL="0" lvl="2" indent="0">
              <a:lnSpc>
                <a:spcPct val="90000"/>
              </a:lnSpc>
              <a:buNone/>
            </a:pPr>
            <a:endParaRPr lang="hr-H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2" indent="-342900">
              <a:lnSpc>
                <a:spcPct val="90000"/>
              </a:lnSpc>
            </a:pPr>
            <a:r>
              <a:rPr lang="hr-HR" sz="3000" dirty="0" smtClean="0"/>
              <a:t>svatko </a:t>
            </a:r>
            <a:r>
              <a:rPr lang="hr-HR" sz="3000" dirty="0"/>
              <a:t>od nas ima određene karakteristike – osobnosti ličnosti npr. iskrenost, snalažljivost, upornost, komunikativnost </a:t>
            </a:r>
            <a:r>
              <a:rPr lang="hr-HR" sz="3000" dirty="0" smtClean="0"/>
              <a:t>...</a:t>
            </a:r>
          </a:p>
          <a:p>
            <a:pPr marL="0" lvl="2" indent="0">
              <a:lnSpc>
                <a:spcPct val="90000"/>
              </a:lnSpc>
              <a:buNone/>
            </a:pPr>
            <a:endParaRPr lang="hr-HR" sz="3000" dirty="0"/>
          </a:p>
          <a:p>
            <a:pPr marL="342900" lvl="2" indent="-342900">
              <a:lnSpc>
                <a:spcPct val="90000"/>
              </a:lnSpc>
            </a:pPr>
            <a:r>
              <a:rPr lang="hr-HR" sz="3000" dirty="0"/>
              <a:t>stvorena predodžba o sebi utječe na nas da kupujemo proizvode kojima nastojimo stvoriti ili održati sliku koju imamo o sebi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3.3.3. OSOBNI ČIMBENICI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81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3.3.3. OSOBNI ČIMBENICI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ŽIVOTNI STIL I VRIJEDNOSTI 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životni </a:t>
            </a:r>
            <a:r>
              <a:rPr lang="hr-HR" dirty="0"/>
              <a:t>stil je način života kako pojedinac </a:t>
            </a:r>
            <a:r>
              <a:rPr lang="hr-HR" dirty="0" smtClean="0"/>
              <a:t>živi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očituje </a:t>
            </a:r>
            <a:r>
              <a:rPr lang="hr-HR" dirty="0"/>
              <a:t>se kroz njegove aktivnosti, interese i </a:t>
            </a:r>
            <a:r>
              <a:rPr lang="hr-HR" dirty="0" smtClean="0"/>
              <a:t>stavove</a:t>
            </a:r>
          </a:p>
          <a:p>
            <a:pPr marL="0" lvl="0" indent="0">
              <a:buNone/>
            </a:pPr>
            <a:endParaRPr lang="hr-HR" dirty="0" smtClean="0"/>
          </a:p>
          <a:p>
            <a:pPr lvl="0"/>
            <a:r>
              <a:rPr lang="hr-HR" dirty="0" smtClean="0"/>
              <a:t>vrijednosti </a:t>
            </a:r>
            <a:r>
              <a:rPr lang="hr-HR" dirty="0"/>
              <a:t>su naši sustavi vjerovanja koji su utemeljeni na našim stavovima i ponašanju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44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3.3.4. PSIHOLOŠKI ČIMBENICI</a:t>
            </a:r>
            <a:endParaRPr lang="hr-HR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2485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28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MOTIVACIJA</a:t>
            </a:r>
          </a:p>
          <a:p>
            <a:pPr lvl="0"/>
            <a:r>
              <a:rPr lang="hr-HR" dirty="0" smtClean="0"/>
              <a:t>Motivacija je proces pokretanja ljudske aktivnosti radi ostvarenja nekog cilja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motivi se temelje na potrebama</a:t>
            </a:r>
          </a:p>
          <a:p>
            <a:pPr lvl="0"/>
            <a:endParaRPr lang="hr-HR" dirty="0"/>
          </a:p>
          <a:p>
            <a:pPr lvl="0"/>
            <a:r>
              <a:rPr lang="hr-HR" dirty="0" smtClean="0"/>
              <a:t>potrebe mogu biti:</a:t>
            </a:r>
          </a:p>
          <a:p>
            <a:pPr lvl="1"/>
            <a:r>
              <a:rPr lang="hr-HR" dirty="0" smtClean="0"/>
              <a:t>urođene ili primarne</a:t>
            </a:r>
          </a:p>
          <a:p>
            <a:pPr lvl="2"/>
            <a:r>
              <a:rPr lang="hr-HR" dirty="0" smtClean="0"/>
              <a:t>hrana, voda, sigurnost, stanovanje</a:t>
            </a:r>
          </a:p>
          <a:p>
            <a:pPr lvl="1"/>
            <a:r>
              <a:rPr lang="hr-HR" dirty="0" smtClean="0"/>
              <a:t>stečene ili sekundarne</a:t>
            </a:r>
          </a:p>
          <a:p>
            <a:pPr lvl="2"/>
            <a:r>
              <a:rPr lang="hr-HR" dirty="0" smtClean="0"/>
              <a:t>usvajamo ih kroz kulturu u kojoj odrastamo ili živimo</a:t>
            </a:r>
          </a:p>
          <a:p>
            <a:pPr lvl="2"/>
            <a:r>
              <a:rPr lang="hr-HR" dirty="0" smtClean="0"/>
              <a:t>ljubav, moć, prestiž, uspjeh</a:t>
            </a:r>
          </a:p>
          <a:p>
            <a:pPr lvl="0"/>
            <a:endParaRPr lang="hr-HR" dirty="0" smtClean="0"/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3.3.4. PSIHOLOŠKI ČIMBENICI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10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motivi se mijenjaju tijekom </a:t>
            </a:r>
            <a:r>
              <a:rPr lang="hr-HR" dirty="0" smtClean="0"/>
              <a:t>života</a:t>
            </a:r>
          </a:p>
          <a:p>
            <a:endParaRPr lang="hr-HR" dirty="0"/>
          </a:p>
          <a:p>
            <a:pPr lvl="0"/>
            <a:r>
              <a:rPr lang="hr-HR" dirty="0" smtClean="0"/>
              <a:t>najpoznatija </a:t>
            </a:r>
            <a:r>
              <a:rPr lang="hr-HR" dirty="0"/>
              <a:t>klasifikacija potreba po </a:t>
            </a:r>
            <a:r>
              <a:rPr lang="hr-HR" dirty="0" smtClean="0"/>
              <a:t>Maslowu</a:t>
            </a:r>
          </a:p>
          <a:p>
            <a:pPr lvl="0"/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77206"/>
              </p:ext>
            </p:extLst>
          </p:nvPr>
        </p:nvGraphicFramePr>
        <p:xfrm>
          <a:off x="3491880" y="3356992"/>
          <a:ext cx="519492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83568" y="4221088"/>
            <a:ext cx="4028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Prisjetimo se!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3.3.4. PSIHOLOŠKI ČIMBENICI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569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3.1. POJMOVNO ODREĐENJE POTROŠAČA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hr-HR" b="1" dirty="0"/>
              <a:t>Potrošač je osoba koja kupuje i </a:t>
            </a:r>
            <a:r>
              <a:rPr lang="hr-HR" b="1" i="1" dirty="0"/>
              <a:t>konzumira</a:t>
            </a:r>
            <a:r>
              <a:rPr lang="hr-HR" b="1" dirty="0"/>
              <a:t> neki proizvod ili uslugu</a:t>
            </a:r>
            <a:r>
              <a:rPr lang="hr-HR" b="1" dirty="0" smtClean="0"/>
              <a:t>.</a:t>
            </a:r>
          </a:p>
          <a:p>
            <a:pPr lvl="0"/>
            <a:endParaRPr lang="hr-HR" sz="2800" b="1" dirty="0"/>
          </a:p>
          <a:p>
            <a:pPr lvl="0"/>
            <a:endParaRPr lang="hr-HR" sz="2800" b="1" dirty="0"/>
          </a:p>
          <a:p>
            <a:pPr marL="0" indent="0" algn="ctr">
              <a:buNone/>
            </a:pPr>
            <a:r>
              <a:rPr lang="hr-HR" sz="4400" b="1" dirty="0" smtClean="0"/>
              <a:t>KUPAC </a:t>
            </a:r>
            <a:r>
              <a:rPr lang="hr-HR" sz="4400" b="1" dirty="0"/>
              <a:t>≠ POTROŠAČ</a:t>
            </a:r>
            <a:r>
              <a:rPr lang="hr-HR" sz="4400" dirty="0"/>
              <a:t> </a:t>
            </a:r>
            <a:endParaRPr lang="hr-HR" sz="4400" dirty="0" smtClean="0"/>
          </a:p>
          <a:p>
            <a:pPr marL="0" indent="0" algn="ctr">
              <a:buNone/>
            </a:pPr>
            <a:endParaRPr lang="hr-HR" sz="4400" dirty="0" smtClean="0"/>
          </a:p>
          <a:p>
            <a:pPr marL="0" indent="0" algn="ctr">
              <a:buNone/>
            </a:pPr>
            <a:r>
              <a:rPr lang="hr-HR" sz="2800" dirty="0" smtClean="0"/>
              <a:t>(</a:t>
            </a:r>
            <a:r>
              <a:rPr lang="hr-HR" sz="2800" dirty="0"/>
              <a:t>može, ali i ne mora biti jedna osoba)</a:t>
            </a:r>
          </a:p>
          <a:p>
            <a:pPr lvl="0"/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14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PERCEPCIJA</a:t>
            </a:r>
          </a:p>
          <a:p>
            <a:pPr lvl="0"/>
            <a:r>
              <a:rPr lang="hr-HR" dirty="0"/>
              <a:t>Percepcija je proces u kojem svaki pojedinac organizira i interpretira vanjske podražaje u razumljivu </a:t>
            </a:r>
            <a:r>
              <a:rPr lang="hr-HR" dirty="0" smtClean="0"/>
              <a:t>sliku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„Svatko od nas doživljava svijet na drugačiji način“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3.3.4. PSIHOLOŠKI ČIMBENICI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13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r-HR" dirty="0" smtClean="0"/>
              <a:t>Svakodnevno su potrošači „bombardirani” mnogobrojnim oglasima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Cilj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uvjeriti potrošača </a:t>
            </a:r>
          </a:p>
          <a:p>
            <a:pPr lvl="1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da je naš proizvod bolji od konkurentskog u pogledu kvalitete</a:t>
            </a:r>
          </a:p>
          <a:p>
            <a:pPr lvl="1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prihvatljiviji u smislu cijene</a:t>
            </a:r>
          </a:p>
          <a:p>
            <a:pPr lvl="1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ima kvalitetniji imidž</a:t>
            </a:r>
          </a:p>
          <a:p>
            <a:pPr lvl="1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kupnjom potrošač manje riskira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3.3.4. PSIHOLOŠKI ČIMBENICI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9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1396752"/>
          </a:xfrm>
        </p:spPr>
        <p:txBody>
          <a:bodyPr>
            <a:normAutofit fontScale="92500"/>
          </a:bodyPr>
          <a:lstStyle/>
          <a:p>
            <a:pPr lvl="0"/>
            <a:r>
              <a:rPr lang="hr-HR" dirty="0" smtClean="0"/>
              <a:t>Sve informacije koje dnevno primimo ne možemo apsorbirati pa proizvođači trebaju paziti   </a:t>
            </a:r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19666418"/>
              </p:ext>
            </p:extLst>
          </p:nvPr>
        </p:nvGraphicFramePr>
        <p:xfrm>
          <a:off x="724121" y="2794000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3.3.4. PSIHOLOŠKI ČIMBENICI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86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UČENJE</a:t>
            </a:r>
          </a:p>
          <a:p>
            <a:pPr lvl="0"/>
            <a:r>
              <a:rPr lang="hr-HR" dirty="0"/>
              <a:t>Učenje predstavlja proces u kojem potrošač stječe određeno znanje ili iskustvo vezano uz kupnju ili potrošnju  </a:t>
            </a:r>
            <a:r>
              <a:rPr lang="hr-HR" dirty="0" smtClean="0"/>
              <a:t>proizvoda</a:t>
            </a:r>
            <a:endParaRPr lang="hr-HR" dirty="0"/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Ljudsko ponašanje je naučeno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3.3.4. PSIHOLOŠKI ČIMBENICI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53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Vrste učenja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Učenje ponavljanjem</a:t>
            </a:r>
          </a:p>
          <a:p>
            <a:pPr lvl="2"/>
            <a:r>
              <a:rPr lang="hr-HR" dirty="0" smtClean="0"/>
              <a:t>Veći broj prikazivanja oglasa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veća vjerojatnost pamćenja</a:t>
            </a:r>
          </a:p>
          <a:p>
            <a:pPr lvl="1"/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Učenje promatranjem</a:t>
            </a:r>
          </a:p>
          <a:p>
            <a:pPr lvl="2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Promatranje ponašanja drugih, pamćenje i oponašanje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3.3.4. PSIHOLOŠKI ČIMBENICI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2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UVJERENJA I STAVOVI</a:t>
            </a:r>
          </a:p>
          <a:p>
            <a:pPr lvl="0"/>
            <a:r>
              <a:rPr lang="hr-HR" dirty="0"/>
              <a:t>Uvjerenje je opisno mišljenje o nekom proizvodu</a:t>
            </a:r>
          </a:p>
          <a:p>
            <a:pPr lvl="0"/>
            <a:r>
              <a:rPr lang="hr-HR" dirty="0"/>
              <a:t>Stavovi predstavljaju naučenu predispoziciju da se ponašamo na dosljedno povoljan ili nepovoljan način s obzirom na odgovarajući </a:t>
            </a:r>
            <a:r>
              <a:rPr lang="hr-HR" dirty="0" smtClean="0"/>
              <a:t>objekt</a:t>
            </a:r>
            <a:endParaRPr lang="hr-HR" dirty="0"/>
          </a:p>
          <a:p>
            <a:pPr lvl="0"/>
            <a:r>
              <a:rPr lang="hr-HR" dirty="0"/>
              <a:t>Stavovi vezani uz proizvode/usluge mogu se razvijati kroz korištenje tog proizvoda – osobno iskustvo, ili mogu biti posljedica marketinške komunikacije</a:t>
            </a:r>
          </a:p>
          <a:p>
            <a:pPr lvl="0"/>
            <a:r>
              <a:rPr lang="hr-HR" dirty="0"/>
              <a:t>Stavovi se mogu mijenjati, ali to je dugotrajan proces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3.3.4. PSIHOLOŠKI ČIMBENICI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34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3.4. PROCES DONOŠENJA ODLUKE O KUPNJI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model od 5. faza</a:t>
            </a:r>
            <a:endParaRPr lang="hr-HR" sz="1800" dirty="0"/>
          </a:p>
          <a:p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44610069"/>
              </p:ext>
            </p:extLst>
          </p:nvPr>
        </p:nvGraphicFramePr>
        <p:xfrm>
          <a:off x="267043" y="2071808"/>
          <a:ext cx="88086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6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SPOZNAJA PROBLEMA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početna faza 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rezultat dvije vrste stimulansa</a:t>
            </a:r>
          </a:p>
          <a:p>
            <a:pPr lvl="2"/>
            <a:r>
              <a:rPr lang="hr-HR" dirty="0" smtClean="0"/>
              <a:t>interni stimulansi</a:t>
            </a:r>
          </a:p>
          <a:p>
            <a:pPr lvl="3"/>
            <a:r>
              <a:rPr lang="hr-HR" dirty="0" smtClean="0"/>
              <a:t>dovode do nelagode ili nezadovoljstva</a:t>
            </a:r>
          </a:p>
          <a:p>
            <a:pPr lvl="3"/>
            <a:r>
              <a:rPr lang="hr-HR" dirty="0" smtClean="0"/>
              <a:t>npr. osjećaj gladi</a:t>
            </a:r>
          </a:p>
          <a:p>
            <a:pPr lvl="2"/>
            <a:r>
              <a:rPr lang="hr-HR" dirty="0" smtClean="0"/>
              <a:t>eksterni stimulansi</a:t>
            </a:r>
          </a:p>
          <a:p>
            <a:pPr lvl="3"/>
            <a:r>
              <a:rPr lang="hr-HR" dirty="0" smtClean="0"/>
              <a:t>marketinški ili neki drugi stimulansi</a:t>
            </a:r>
          </a:p>
          <a:p>
            <a:pPr lvl="3"/>
            <a:r>
              <a:rPr lang="hr-HR" dirty="0" smtClean="0"/>
              <a:t>npr. miris svježeg kruha</a:t>
            </a:r>
            <a:endParaRPr lang="hr-HR" dirty="0"/>
          </a:p>
        </p:txBody>
      </p:sp>
      <p:pic>
        <p:nvPicPr>
          <p:cNvPr id="62466" name="Picture 2" descr="http://zgexpress.net/wp-content/uploads/2013/05/peciva-pekar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2971800" cy="1943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3.4. PROCES DONOŠENJA ODLUKE O KUPNJI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24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TRAŽENJE INFORMACIJA</a:t>
            </a:r>
          </a:p>
          <a:p>
            <a:pPr lvl="1"/>
            <a:r>
              <a:rPr lang="hr-HR" dirty="0" smtClean="0"/>
              <a:t>razlikujemo </a:t>
            </a:r>
          </a:p>
          <a:p>
            <a:pPr lvl="2"/>
            <a:r>
              <a:rPr lang="hr-HR" dirty="0" smtClean="0"/>
              <a:t>interno </a:t>
            </a:r>
          </a:p>
          <a:p>
            <a:pPr lvl="3"/>
            <a:r>
              <a:rPr lang="hr-HR" dirty="0" smtClean="0"/>
              <a:t>sam </a:t>
            </a:r>
            <a:r>
              <a:rPr lang="hr-HR" dirty="0"/>
              <a:t>potrošač je izvor na temelju prijašnjega </a:t>
            </a:r>
            <a:r>
              <a:rPr lang="hr-HR" dirty="0" smtClean="0"/>
              <a:t>iskustva</a:t>
            </a:r>
          </a:p>
          <a:p>
            <a:pPr lvl="2"/>
            <a:r>
              <a:rPr lang="hr-HR" dirty="0" smtClean="0"/>
              <a:t>eksterno </a:t>
            </a:r>
            <a:r>
              <a:rPr lang="hr-HR" dirty="0"/>
              <a:t>(vanjski izvori) </a:t>
            </a:r>
            <a:r>
              <a:rPr lang="hr-HR" dirty="0" smtClean="0"/>
              <a:t> </a:t>
            </a:r>
            <a:endParaRPr lang="hr-HR" dirty="0"/>
          </a:p>
          <a:p>
            <a:pPr lvl="3"/>
            <a:r>
              <a:rPr lang="hr-HR" dirty="0" smtClean="0"/>
              <a:t>Marketinški</a:t>
            </a:r>
          </a:p>
          <a:p>
            <a:pPr lvl="4"/>
            <a:r>
              <a:rPr lang="hr-HR" dirty="0" smtClean="0"/>
              <a:t>oglašavanje</a:t>
            </a:r>
            <a:r>
              <a:rPr lang="hr-HR" dirty="0"/>
              <a:t>, interijer </a:t>
            </a:r>
          </a:p>
          <a:p>
            <a:pPr lvl="3"/>
            <a:r>
              <a:rPr lang="hr-HR" dirty="0"/>
              <a:t>N</a:t>
            </a:r>
            <a:r>
              <a:rPr lang="hr-HR" dirty="0" smtClean="0"/>
              <a:t>emarketinški </a:t>
            </a:r>
          </a:p>
          <a:p>
            <a:pPr lvl="4"/>
            <a:r>
              <a:rPr lang="hr-HR" dirty="0" smtClean="0"/>
              <a:t>osobni </a:t>
            </a:r>
            <a:r>
              <a:rPr lang="hr-HR" dirty="0"/>
              <a:t>izvori npr. prijatelji i </a:t>
            </a:r>
            <a:r>
              <a:rPr lang="hr-HR" dirty="0" smtClean="0"/>
              <a:t>znanci</a:t>
            </a:r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57" y="1605075"/>
            <a:ext cx="2663289" cy="151001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3.4. PROCES DONOŠENJA ODLUKE O KUPNJI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78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0941" y="1895706"/>
            <a:ext cx="7398243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Često odabiremo određene</a:t>
            </a:r>
          </a:p>
          <a:p>
            <a:pPr algn="ctr"/>
            <a:r>
              <a:rPr lang="hr-HR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proizvode/usluge pod prethodnim</a:t>
            </a:r>
          </a:p>
          <a:p>
            <a:pPr algn="ctr"/>
            <a:r>
              <a:rPr lang="hr-HR" sz="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utjecajem iako toga nismo ni svjesni.</a:t>
            </a:r>
            <a:endParaRPr lang="en-US" sz="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307" y="4188821"/>
            <a:ext cx="7357527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Možete li navesti neke od proizvoda </a:t>
            </a:r>
          </a:p>
          <a:p>
            <a:pPr algn="ctr"/>
            <a:r>
              <a:rPr lang="hr-HR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hr-HR" sz="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 pogledate sljedeću sliku?</a:t>
            </a:r>
            <a:endParaRPr lang="en-US" sz="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556792"/>
            <a:ext cx="7391545" cy="492514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3.4. PROCES DONOŠENJA ODLUKE O KUPNJI</a:t>
            </a:r>
            <a:endParaRPr lang="hr-HR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882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r-HR" dirty="0"/>
              <a:t>ponašanje potrošača se proučava</a:t>
            </a:r>
          </a:p>
          <a:p>
            <a:endParaRPr lang="hr-HR" dirty="0"/>
          </a:p>
          <a:p>
            <a:pPr lvl="0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Ponašanje potrošača </a:t>
            </a:r>
            <a:r>
              <a:rPr lang="hr-HR" dirty="0"/>
              <a:t>je znanstvena disciplina koja se bavi se proučavanjem načina na koje  potrošači odlučuju uložiti svoje dostupne resurse (vrijeme i novac) u proces kupnje, konzumiranja i odlaganja proizvoda</a:t>
            </a:r>
          </a:p>
          <a:p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3206974"/>
              </p:ext>
            </p:extLst>
          </p:nvPr>
        </p:nvGraphicFramePr>
        <p:xfrm>
          <a:off x="539552" y="4653136"/>
          <a:ext cx="8352928" cy="1866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3.1. POJMOVNO ODREĐENJE POTROŠAČA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363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A211DA-B668-4860-B775-08BA08209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93B7D9-83BD-499E-A6C5-608513842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5DF7DF-A1F7-4F24-8724-406A7FA98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15DB87-933C-4359-9F23-3A08013C8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0AB73A-7FC9-41C6-AB17-B9DFE5C6A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33F315-7145-407F-89A8-4BEBE776A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138" y="3220424"/>
            <a:ext cx="2918936" cy="29909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VREDNOVANJE ALTERNATIVA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svaki </a:t>
            </a:r>
            <a:r>
              <a:rPr lang="hr-HR" dirty="0"/>
              <a:t>potrošač  različito gleda na proizvod</a:t>
            </a:r>
          </a:p>
          <a:p>
            <a:endParaRPr lang="hr-HR" dirty="0" smtClean="0"/>
          </a:p>
          <a:p>
            <a:r>
              <a:rPr lang="hr-HR" dirty="0" smtClean="0"/>
              <a:t>pri </a:t>
            </a:r>
            <a:r>
              <a:rPr lang="hr-HR" dirty="0"/>
              <a:t>vrednovanju alternativa </a:t>
            </a:r>
            <a:r>
              <a:rPr lang="hr-HR" dirty="0" smtClean="0"/>
              <a:t>                        važan </a:t>
            </a:r>
            <a:r>
              <a:rPr lang="hr-HR" dirty="0"/>
              <a:t>imidž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3.4. PROCES DONOŠENJA ODLUKE O KUPNJI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71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24sata.hr/image/koji-su-mali-trikovi-trgovaca-za-vasu-veliku-potrosnju-504x335-20120521-20120523124138-59b77d131761302ae83406b869ad976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0850"/>
            <a:ext cx="3559474" cy="236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83" y="1597868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ODLUKA O KUPNJI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KUPNJA </a:t>
            </a:r>
            <a:r>
              <a:rPr lang="hr-HR" dirty="0"/>
              <a:t>predstavlja pravni i fizički prelazak proizvoda u trajno vlasništvo kupca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Veže </a:t>
            </a:r>
            <a:r>
              <a:rPr lang="hr-HR" dirty="0"/>
              <a:t>se uz tri glavne odluke</a:t>
            </a:r>
          </a:p>
          <a:p>
            <a:pPr lvl="2"/>
            <a:r>
              <a:rPr lang="hr-HR" dirty="0"/>
              <a:t>Kada kupiti?</a:t>
            </a:r>
          </a:p>
          <a:p>
            <a:pPr lvl="2"/>
            <a:r>
              <a:rPr lang="hr-HR" dirty="0"/>
              <a:t>Gdje kupiti?</a:t>
            </a:r>
          </a:p>
          <a:p>
            <a:pPr lvl="2"/>
            <a:r>
              <a:rPr lang="hr-HR" dirty="0"/>
              <a:t>Od koga kupiti?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3.4. PROCES DONOŠENJA ODLUKE O KUPNJI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85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PONAŠANJE NAKON KUPNJE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Nakon </a:t>
            </a:r>
            <a:r>
              <a:rPr lang="hr-HR" dirty="0"/>
              <a:t>kupnje i konzumiranja potrošač uspoređuje svoja očekivanja s </a:t>
            </a:r>
            <a:r>
              <a:rPr lang="hr-HR" dirty="0" smtClean="0"/>
              <a:t>dobivenim</a:t>
            </a:r>
          </a:p>
          <a:p>
            <a:pPr lvl="0"/>
            <a:r>
              <a:rPr lang="hr-HR" dirty="0" smtClean="0"/>
              <a:t>Važno uspostaviti dugoročne odnose s kupcima</a:t>
            </a:r>
            <a:endParaRPr lang="hr-HR" dirty="0"/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Tri </a:t>
            </a:r>
            <a:r>
              <a:rPr lang="hr-HR" dirty="0"/>
              <a:t>alternative:</a:t>
            </a:r>
          </a:p>
          <a:p>
            <a:pPr lvl="1"/>
            <a:r>
              <a:rPr lang="hr-HR" dirty="0">
                <a:sym typeface="Wingdings" panose="05000000000000000000" pitchFamily="2" charset="2"/>
              </a:rPr>
              <a:t></a:t>
            </a:r>
            <a:r>
              <a:rPr lang="hr-HR" dirty="0"/>
              <a:t> čarobni trenutak istine</a:t>
            </a:r>
          </a:p>
          <a:p>
            <a:pPr lvl="1"/>
            <a:r>
              <a:rPr lang="hr-HR" dirty="0">
                <a:sym typeface="Wingdings" panose="05000000000000000000" pitchFamily="2" charset="2"/>
              </a:rPr>
              <a:t></a:t>
            </a:r>
            <a:r>
              <a:rPr lang="hr-HR" dirty="0"/>
              <a:t> trenutak istine</a:t>
            </a:r>
          </a:p>
          <a:p>
            <a:pPr lvl="1"/>
            <a:r>
              <a:rPr lang="hr-HR" dirty="0">
                <a:sym typeface="Wingdings" panose="05000000000000000000" pitchFamily="2" charset="2"/>
              </a:rPr>
              <a:t></a:t>
            </a:r>
            <a:r>
              <a:rPr lang="hr-HR" dirty="0"/>
              <a:t> trenutak jada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80476" y="3863181"/>
            <a:ext cx="3538736" cy="29467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3.4. PROCES DONOŠENJA ODLUKE O KUPNJI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47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r>
              <a:rPr lang="hr-HR" dirty="0" smtClean="0"/>
              <a:t>Uloga potrošača u procesu donošenja odluke o kupnji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3.4. PROCES DONOŠENJA ODLUKE O KUPNJI</a:t>
            </a:r>
            <a:endParaRPr lang="hr-H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4380933"/>
              </p:ext>
            </p:extLst>
          </p:nvPr>
        </p:nvGraphicFramePr>
        <p:xfrm>
          <a:off x="271068" y="2636912"/>
          <a:ext cx="847853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7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45AF34-9DAE-4330-BD4E-F65D6816E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4E4626-451F-4993-8315-AB922F846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56BD51-7C41-4963-A3B6-9B4C79C67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29E733-8C36-4E5A-A0BD-1D03DE07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6814D8-81EE-4628-B725-97DBD3090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BE831B-BBD5-4694-B2A8-DA3F81B1E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E97E52-4B8A-4E3A-89A3-0D2751188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8EFE67-8F6D-4202-9763-40350DCA5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86CD46-3C15-4A9A-B427-E4E15F579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9FCAE9-FA4E-4401-8FBB-7AE45A40E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D60E75-CC96-411F-A2E4-869EAF63A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C0CC99-4880-4F4D-B05E-787AE649B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B62A02-DB6C-482B-BA07-97CC1659A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627C38-71A7-4EAE-B12F-F744F82B3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62555E-6BD7-4732-BFA8-FC7FE62ED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902FB9-FE14-4E3B-AF21-3A507416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84AAA4-AC70-4961-8A72-DD2EF469B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4E956E-732B-402E-9427-516987319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F3540A-2611-4D08-BD7F-D2D068959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6D7466-A74A-4828-8BC3-1432A71AA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8E6AAA-A8CA-4060-9EA4-47FAA2A1E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123A15-199C-41A5-9D34-961C1F078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4C5A9E-BE4E-4B52-8F2B-B5049D03E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012BE6-CB5B-4091-9FBE-BBFE5B3B9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marketing jako utječe na društvo</a:t>
            </a:r>
          </a:p>
          <a:p>
            <a:endParaRPr lang="hr-HR" dirty="0" smtClean="0"/>
          </a:p>
          <a:p>
            <a:r>
              <a:rPr lang="hr-HR" dirty="0" smtClean="0"/>
              <a:t>velike svjetske korporacije osim financijske i gospodarske moći imaju i političku moć</a:t>
            </a:r>
          </a:p>
          <a:p>
            <a:endParaRPr lang="hr-HR" dirty="0" smtClean="0"/>
          </a:p>
          <a:p>
            <a:r>
              <a:rPr lang="hr-HR" dirty="0" smtClean="0"/>
              <a:t>npr. naftna industrija, duhanska industrija, farmaceutska industrija i sl.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3.5. KONZUMERIZAM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37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Sredinom 20.-ih godina prošlog stoljeća javlja se veća briga za potrošačka prava</a:t>
            </a:r>
          </a:p>
          <a:p>
            <a:endParaRPr lang="hr-HR" dirty="0"/>
          </a:p>
          <a:p>
            <a:r>
              <a:rPr lang="hr-HR" dirty="0" smtClean="0"/>
              <a:t>Konzumerizam je organizirani pokret građana i vladinih agencija u svrhu poboljšanja prava i moći kupaca u odnosu na prodavače</a:t>
            </a:r>
          </a:p>
          <a:p>
            <a:endParaRPr lang="hr-HR" dirty="0"/>
          </a:p>
          <a:p>
            <a:r>
              <a:rPr lang="hr-HR" dirty="0" smtClean="0"/>
              <a:t>Postaje protuteža velikim svjetskim korporacijama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3.5. KONZUMERIZAM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40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3.5. KONZUMERIZAM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hr-HR" dirty="0" smtClean="0"/>
          </a:p>
          <a:p>
            <a:pPr lvl="0"/>
            <a:r>
              <a:rPr lang="hr-HR" dirty="0" smtClean="0"/>
              <a:t>Zakonski </a:t>
            </a:r>
            <a:r>
              <a:rPr lang="hr-HR" dirty="0"/>
              <a:t>dopuštenim i društveno prihvatljivim sredstvima potrošači se bore protiv prijevara, lažnog informiranja, ucjena i drugih nepravilnosti</a:t>
            </a:r>
          </a:p>
          <a:p>
            <a:endParaRPr lang="hr-HR" dirty="0"/>
          </a:p>
          <a:p>
            <a:pPr lvl="0"/>
            <a:r>
              <a:rPr lang="hr-HR" dirty="0"/>
              <a:t>Konzumerizam se kao pokret javlja početkom 20. st u SAD-u i prolazi sljedeće faze razvoja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71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19140"/>
              </p:ext>
            </p:extLst>
          </p:nvPr>
        </p:nvGraphicFramePr>
        <p:xfrm>
          <a:off x="179512" y="1340768"/>
          <a:ext cx="86868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3.5. KONZUMERIZAM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014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12418-8D62-453F-B3F6-A2D241B9A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E8CA36-AF33-4DA5-B62E-40BA039FA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AAEC9-E80A-4847-A29F-4E35CA1C2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A2C6FB-600E-4593-B6D9-1FFFD2AF7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E15DA3-A0D7-4FAB-AE15-3B3E654C8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D8CF5A-D430-4EF4-ABB8-2C7E9F001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EADE23-2B82-456C-90C8-47C67D677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88443-040A-4959-BBBD-97ADFFBB4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Kako je konzumerizam pozitivno utjecao na naš život?</a:t>
            </a:r>
          </a:p>
          <a:p>
            <a:pPr lvl="1"/>
            <a:r>
              <a:rPr lang="hr-HR" sz="2800" dirty="0" smtClean="0"/>
              <a:t>Zakonom </a:t>
            </a:r>
            <a:r>
              <a:rPr lang="hr-HR" sz="2800" dirty="0"/>
              <a:t>regulirana pitanja konkurencije, zaštite čovjekova okoliša, pravednosti trgovine, iskrenosti u oglašavanju, pakiranju i etiketiranju proizvoda, sigurnosti proizvoda, određivanju cijene i sl</a:t>
            </a:r>
            <a:r>
              <a:rPr lang="hr-HR" sz="2800" dirty="0" smtClean="0"/>
              <a:t>.</a:t>
            </a:r>
          </a:p>
          <a:p>
            <a:endParaRPr lang="hr-HR" dirty="0"/>
          </a:p>
          <a:p>
            <a:r>
              <a:rPr lang="hr-HR" sz="3200" dirty="0" smtClean="0"/>
              <a:t>Važno je zaštiti prava potrošača</a:t>
            </a:r>
            <a:endParaRPr lang="hr-HR" sz="3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3.5. KONZUMERIZAM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79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36" y="2276872"/>
            <a:ext cx="3890864" cy="2592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>
            <a:normAutofit fontScale="85000" lnSpcReduction="20000"/>
          </a:bodyPr>
          <a:lstStyle/>
          <a:p>
            <a:r>
              <a:rPr lang="hr-HR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 Hrvatskoj su prava </a:t>
            </a:r>
            <a:r>
              <a:rPr lang="hr-HR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potrošača jamčena </a:t>
            </a:r>
            <a:r>
              <a:rPr lang="hr-HR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temeljen Zakona o zaštiti potrošača koji je usklađen s zakonima EU i Nacionalnim programom zaštite potrošača</a:t>
            </a:r>
            <a:endParaRPr lang="hr-HR" dirty="0"/>
          </a:p>
          <a:p>
            <a:endParaRPr lang="hr-HR" dirty="0"/>
          </a:p>
          <a:p>
            <a:pPr lvl="0"/>
            <a:r>
              <a:rPr lang="hr-HR" dirty="0"/>
              <a:t>Nositelji zaštite potrošača u Republici Hrvatskoj su: </a:t>
            </a:r>
            <a:endParaRPr lang="hr-HR" dirty="0" smtClean="0"/>
          </a:p>
          <a:p>
            <a:pPr lvl="1"/>
            <a:r>
              <a:rPr lang="hr-HR" dirty="0" smtClean="0"/>
              <a:t>Hrvatski </a:t>
            </a:r>
            <a:r>
              <a:rPr lang="hr-HR" dirty="0"/>
              <a:t>sabor, </a:t>
            </a:r>
            <a:endParaRPr lang="hr-HR" dirty="0" smtClean="0"/>
          </a:p>
          <a:p>
            <a:pPr lvl="1"/>
            <a:r>
              <a:rPr lang="hr-HR" dirty="0" smtClean="0"/>
              <a:t>Vlada</a:t>
            </a:r>
            <a:r>
              <a:rPr lang="hr-HR" dirty="0"/>
              <a:t>, </a:t>
            </a:r>
            <a:endParaRPr lang="hr-HR" dirty="0" smtClean="0"/>
          </a:p>
          <a:p>
            <a:pPr lvl="1"/>
            <a:r>
              <a:rPr lang="hr-HR" dirty="0" smtClean="0"/>
              <a:t>nadležna </a:t>
            </a:r>
            <a:r>
              <a:rPr lang="hr-HR" dirty="0"/>
              <a:t>ministarstva, </a:t>
            </a:r>
            <a:endParaRPr lang="hr-HR" dirty="0" smtClean="0"/>
          </a:p>
          <a:p>
            <a:pPr lvl="1"/>
            <a:r>
              <a:rPr lang="hr-HR" dirty="0" smtClean="0"/>
              <a:t>Nacionalno </a:t>
            </a:r>
            <a:r>
              <a:rPr lang="hr-HR" dirty="0"/>
              <a:t>vijeće za zaštitu potrošača, </a:t>
            </a:r>
            <a:endParaRPr lang="hr-HR" dirty="0" smtClean="0"/>
          </a:p>
          <a:p>
            <a:pPr lvl="1"/>
            <a:r>
              <a:rPr lang="hr-HR" dirty="0" smtClean="0"/>
              <a:t>lokalna </a:t>
            </a:r>
            <a:r>
              <a:rPr lang="hr-HR" dirty="0"/>
              <a:t>samouprava i različite udruge</a:t>
            </a:r>
          </a:p>
          <a:p>
            <a:pPr marL="0" lv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3.6. ZAŠTITA POTROŠAČA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19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r-HR" b="1" dirty="0"/>
              <a:t>interdisciplinarna disciplina</a:t>
            </a:r>
            <a:r>
              <a:rPr lang="hr-HR" dirty="0"/>
              <a:t> </a:t>
            </a:r>
            <a:endParaRPr lang="hr-HR" dirty="0" smtClean="0"/>
          </a:p>
          <a:p>
            <a:pPr lvl="1"/>
            <a:r>
              <a:rPr lang="hr-HR" dirty="0" smtClean="0"/>
              <a:t>koriste se različite </a:t>
            </a:r>
            <a:r>
              <a:rPr lang="hr-HR" dirty="0"/>
              <a:t>znanstvene discipline npr.  sociologija, psihologija, ekonomija </a:t>
            </a:r>
            <a:r>
              <a:rPr lang="hr-HR" dirty="0" smtClean="0"/>
              <a:t>...</a:t>
            </a:r>
          </a:p>
          <a:p>
            <a:pPr lvl="1"/>
            <a:r>
              <a:rPr lang="hr-HR" dirty="0"/>
              <a:t>proučavanjem ponašanja potrošača proučavamo zašto potrošači biraju određene proizvode i koji čimbenici utječu na njihove odluke o kupnji</a:t>
            </a:r>
          </a:p>
          <a:p>
            <a:pPr marL="457200" lvl="1" indent="0">
              <a:buNone/>
            </a:pPr>
            <a:endParaRPr lang="hr-HR" dirty="0" smtClean="0"/>
          </a:p>
          <a:p>
            <a:pPr lvl="0"/>
            <a:r>
              <a:rPr lang="hr-HR" dirty="0" smtClean="0"/>
              <a:t>potrošač na tržištu odabire proizvod/uslugu koji zadovoljava njegove potrebe, ali i želje</a:t>
            </a:r>
          </a:p>
          <a:p>
            <a:pPr marL="0" lvl="0" indent="0">
              <a:buNone/>
            </a:pPr>
            <a:endParaRPr lang="hr-HR" dirty="0" smtClean="0"/>
          </a:p>
          <a:p>
            <a:pPr lvl="0"/>
            <a:r>
              <a:rPr lang="hr-HR" dirty="0" smtClean="0"/>
              <a:t>na tržištu postoje brojni konkurenti koji nude slične ili iste proizvode</a:t>
            </a:r>
          </a:p>
          <a:p>
            <a:pPr lvl="0"/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3.1. POJMOVNO ODREĐENJE POTROŠAČA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97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atita_potroa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1813" y="1600200"/>
            <a:ext cx="8081962" cy="4525963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3.6. ZAŠTITA POTROŠAČA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563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od 8. travnja 2014. novi Zakon </a:t>
            </a:r>
            <a:r>
              <a:rPr lang="hr-HR" dirty="0"/>
              <a:t>o zaštiti potrošača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Zakonom su uređena sljedeća pitanja:</a:t>
            </a:r>
          </a:p>
          <a:p>
            <a:pPr lvl="1"/>
            <a:r>
              <a:rPr lang="hr-HR" dirty="0"/>
              <a:t>pravo na zaštitu ekonomskih interesa potrošača </a:t>
            </a:r>
          </a:p>
          <a:p>
            <a:pPr lvl="1"/>
            <a:r>
              <a:rPr lang="hr-HR" dirty="0" smtClean="0"/>
              <a:t>pravo </a:t>
            </a:r>
            <a:r>
              <a:rPr lang="hr-HR" dirty="0"/>
              <a:t>na zaštitu od opasnosti za život, zdravlje i imovinu </a:t>
            </a:r>
          </a:p>
          <a:p>
            <a:pPr lvl="1"/>
            <a:r>
              <a:rPr lang="hr-HR" dirty="0" smtClean="0"/>
              <a:t>pravo </a:t>
            </a:r>
            <a:r>
              <a:rPr lang="hr-HR" dirty="0"/>
              <a:t>na pravnu zaštitu potrošača </a:t>
            </a:r>
          </a:p>
          <a:p>
            <a:pPr lvl="1"/>
            <a:r>
              <a:rPr lang="hr-HR" dirty="0" smtClean="0"/>
              <a:t>pravo </a:t>
            </a:r>
            <a:r>
              <a:rPr lang="hr-HR" dirty="0"/>
              <a:t>na informiranje i izobrazbu potrošača </a:t>
            </a:r>
          </a:p>
          <a:p>
            <a:pPr lvl="1"/>
            <a:r>
              <a:rPr lang="hr-HR" dirty="0" smtClean="0"/>
              <a:t>pravo </a:t>
            </a:r>
            <a:r>
              <a:rPr lang="hr-HR" dirty="0"/>
              <a:t>na udruživanje potrošača u svrhu zaštite njihovih interesa </a:t>
            </a:r>
          </a:p>
          <a:p>
            <a:pPr lvl="1"/>
            <a:r>
              <a:rPr lang="hr-HR" dirty="0" smtClean="0"/>
              <a:t>pravo </a:t>
            </a:r>
            <a:r>
              <a:rPr lang="hr-HR" dirty="0"/>
              <a:t>na predstavljanje potrošača i sudjelovanje predstavnika potrošača u radu tijela koja </a:t>
            </a:r>
            <a:r>
              <a:rPr lang="hr-HR" dirty="0" smtClean="0"/>
              <a:t>rješavaju </a:t>
            </a:r>
            <a:r>
              <a:rPr lang="hr-HR" dirty="0"/>
              <a:t>pitanja od njihova interesa.</a:t>
            </a:r>
            <a:endParaRPr lang="hr-HR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3.6. ZAŠTITA POTROŠAČA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49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up-samobor.hr/articlefiles/19_15_consu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1882552" cy="259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1216" y="1556792"/>
            <a:ext cx="8229600" cy="4277072"/>
          </a:xfrm>
        </p:spPr>
        <p:txBody>
          <a:bodyPr>
            <a:normAutofit/>
          </a:bodyPr>
          <a:lstStyle/>
          <a:p>
            <a:r>
              <a:rPr lang="hr-HR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15</a:t>
            </a:r>
            <a:r>
              <a:rPr lang="hr-HR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. ožujka – SVJETSKI DAN PRAVA POTROŠAČA </a:t>
            </a:r>
            <a:endParaRPr lang="hr-HR" b="1" dirty="0" smtClean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hr-HR" dirty="0" smtClean="0"/>
              <a:t>toga </a:t>
            </a:r>
            <a:r>
              <a:rPr lang="hr-HR" dirty="0"/>
              <a:t>dana održan je govor predsjednika Kennedyja u američkom Senatu na kojemu se zasniva Povelja prava potrošača i četiri osnovna potrošačka </a:t>
            </a:r>
            <a:r>
              <a:rPr lang="hr-HR" dirty="0" smtClean="0"/>
              <a:t>prava</a:t>
            </a:r>
          </a:p>
          <a:p>
            <a:pPr lvl="2"/>
            <a:r>
              <a:rPr lang="hr-HR" dirty="0" smtClean="0"/>
              <a:t>pravo na sigurnost</a:t>
            </a:r>
          </a:p>
          <a:p>
            <a:pPr lvl="2"/>
            <a:r>
              <a:rPr lang="hr-HR" dirty="0" smtClean="0"/>
              <a:t>pravo da bude obaviješten</a:t>
            </a:r>
          </a:p>
          <a:p>
            <a:pPr lvl="2"/>
            <a:r>
              <a:rPr lang="hr-HR" dirty="0" smtClean="0"/>
              <a:t>pravo na izbor</a:t>
            </a:r>
          </a:p>
          <a:p>
            <a:pPr lvl="2"/>
            <a:r>
              <a:rPr lang="hr-HR" dirty="0" smtClean="0"/>
              <a:t>pravo da se čuje i uvažava glas potrošača</a:t>
            </a:r>
          </a:p>
          <a:p>
            <a:pPr lvl="2"/>
            <a:endParaRPr lang="hr-HR" dirty="0" smtClean="0"/>
          </a:p>
          <a:p>
            <a:pPr lvl="2"/>
            <a:endParaRPr lang="hr-H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3.6. ZAŠTITA POTROŠAČA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22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3.6. ZAŠTITA POTROŠAČA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smtClean="0"/>
              <a:t>Zaštita </a:t>
            </a:r>
            <a:r>
              <a:rPr lang="hr-HR" dirty="0"/>
              <a:t>potrošača važna </a:t>
            </a:r>
            <a:endParaRPr lang="hr-HR" dirty="0" smtClean="0"/>
          </a:p>
          <a:p>
            <a:pPr lvl="1"/>
            <a:r>
              <a:rPr lang="hr-HR" dirty="0" smtClean="0"/>
              <a:t>osigurava primjereno funkcioniranje tržišnoga gospodarstva </a:t>
            </a:r>
          </a:p>
          <a:p>
            <a:pPr lvl="1"/>
            <a:r>
              <a:rPr lang="hr-HR" dirty="0" smtClean="0"/>
              <a:t>regulira odnos između potrošača i trgovca</a:t>
            </a:r>
          </a:p>
          <a:p>
            <a:pPr lvl="0"/>
            <a:endParaRPr lang="hr-HR" dirty="0" smtClean="0"/>
          </a:p>
          <a:p>
            <a:r>
              <a:rPr lang="hr-HR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Potrošači </a:t>
            </a:r>
            <a:r>
              <a:rPr lang="hr-HR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da bi ostvarili svoja prava moraju ih i poznavati</a:t>
            </a:r>
            <a:endParaRPr lang="hr-HR" dirty="0"/>
          </a:p>
          <a:p>
            <a:pPr lvl="0"/>
            <a:endParaRPr lang="hr-HR" dirty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61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U praksi se najčešće koriste i poznata su sljedeća prava: </a:t>
            </a:r>
            <a:endParaRPr lang="hr-HR" dirty="0" smtClean="0"/>
          </a:p>
          <a:p>
            <a:pPr lvl="1"/>
            <a:r>
              <a:rPr lang="hr-HR" dirty="0" smtClean="0"/>
              <a:t>pravo </a:t>
            </a:r>
            <a:r>
              <a:rPr lang="hr-HR" dirty="0"/>
              <a:t>na uručenje jamstva – garancije, </a:t>
            </a:r>
            <a:endParaRPr lang="hr-HR" dirty="0" smtClean="0"/>
          </a:p>
          <a:p>
            <a:pPr lvl="1"/>
            <a:r>
              <a:rPr lang="hr-HR" dirty="0" smtClean="0"/>
              <a:t>pravo </a:t>
            </a:r>
            <a:r>
              <a:rPr lang="hr-HR" dirty="0"/>
              <a:t>na raskid ugovora, </a:t>
            </a:r>
            <a:endParaRPr lang="hr-HR" dirty="0" smtClean="0"/>
          </a:p>
          <a:p>
            <a:pPr lvl="1"/>
            <a:r>
              <a:rPr lang="hr-HR" dirty="0" smtClean="0"/>
              <a:t>pravo </a:t>
            </a:r>
            <a:r>
              <a:rPr lang="hr-HR" dirty="0"/>
              <a:t>kupaca da potražuje kamatu, </a:t>
            </a:r>
            <a:endParaRPr lang="hr-HR" dirty="0" smtClean="0"/>
          </a:p>
          <a:p>
            <a:pPr lvl="1"/>
            <a:r>
              <a:rPr lang="hr-HR" dirty="0" smtClean="0"/>
              <a:t>pravo </a:t>
            </a:r>
            <a:r>
              <a:rPr lang="hr-HR" dirty="0"/>
              <a:t>potrošača usluge (telefon, komunalne usluge i sl.) na korištenje uslugom u vrijeme prigovora na prethodno izvršene usluge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3.6. ZAŠTITA POTROŠAČA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04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r>
              <a:rPr lang="hr-HR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Udruga Potrošač u RH je osnovana 2000. godine radi pružanja pomoći građanima u zaštiti njihovih prava kao potrošača</a:t>
            </a:r>
            <a:endParaRPr lang="hr-HR" dirty="0"/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3.6. ZAŠTITA POTROŠAČA</a:t>
            </a:r>
            <a:endParaRPr lang="hr-HR" dirty="0"/>
          </a:p>
        </p:txBody>
      </p:sp>
      <p:pic>
        <p:nvPicPr>
          <p:cNvPr id="67586" name="Picture 2" descr="udruga za zastitu potrosaca 300x225 Udruga za zaštitu potrošača   popis po županij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933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potrosacki kod Potrošački kod   jedna od najgledaniji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581128"/>
            <a:ext cx="3263517" cy="107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76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1" y="1385571"/>
            <a:ext cx="5688632" cy="5373215"/>
          </a:xfrm>
          <a:prstGeom prst="ellipse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512429" y="1484784"/>
            <a:ext cx="36315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POTREBA </a:t>
            </a:r>
            <a:r>
              <a:rPr lang="hr-H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→ ŽEĐ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99013" y="3364293"/>
            <a:ext cx="14645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ŽELJA 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42174" y="3869312"/>
            <a:ext cx="7649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hr-H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93369" y="4581128"/>
            <a:ext cx="32848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GAZIRANI SOK </a:t>
            </a:r>
          </a:p>
          <a:p>
            <a:pPr algn="ctr"/>
            <a:r>
              <a:rPr lang="hr-H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COLA OKUSA 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282383" y="1324786"/>
            <a:ext cx="8825381" cy="5494783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RAZMISLIMO!</a:t>
            </a:r>
          </a:p>
          <a:p>
            <a:pPr algn="ctr"/>
            <a:r>
              <a:rPr lang="hr-HR" sz="2400" dirty="0" smtClean="0"/>
              <a:t>Što ako potrošači žele vodu, negazirani sok, gazirani sok drugog okusa i sl.</a:t>
            </a:r>
          </a:p>
          <a:p>
            <a:pPr algn="ctr"/>
            <a:r>
              <a:rPr lang="hr-HR" sz="2400" dirty="0" smtClean="0"/>
              <a:t>Bezbroj je mogućnosti kako zadovoljiti potrebu žeđi.</a:t>
            </a:r>
            <a:endParaRPr lang="hr-HR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3.1. POJMOVNO ODREĐENJE POTROŠAČA</a:t>
            </a:r>
            <a:endParaRPr lang="hr-HR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13" name="Explosion 2 12"/>
          <p:cNvSpPr/>
          <p:nvPr/>
        </p:nvSpPr>
        <p:spPr>
          <a:xfrm>
            <a:off x="434783" y="1477186"/>
            <a:ext cx="8825381" cy="5494783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Zato je od velike važnosti upravo proučavanje ponašanja potrošača i načina donošenja odluke o kupnji!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05967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977" y="4079260"/>
            <a:ext cx="8229600" cy="208385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 rot="20176085">
            <a:off x="171526" y="1965153"/>
            <a:ext cx="2808312" cy="1368152"/>
          </a:xfrm>
          <a:prstGeom prst="wedgeRoundRectCallout">
            <a:avLst>
              <a:gd name="adj1" fmla="val -29830"/>
              <a:gd name="adj2" fmla="val 1045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Na potrošača djeluju podražaji – marketinški splet i ostali – ekonomski, tehnološki i sl.</a:t>
            </a:r>
            <a:endParaRPr lang="hr-HR" dirty="0"/>
          </a:p>
        </p:txBody>
      </p:sp>
      <p:sp>
        <p:nvSpPr>
          <p:cNvPr id="6" name="Rounded Rectangular Callout 5"/>
          <p:cNvSpPr/>
          <p:nvPr/>
        </p:nvSpPr>
        <p:spPr>
          <a:xfrm rot="1630240">
            <a:off x="6184086" y="1990664"/>
            <a:ext cx="2808312" cy="1368152"/>
          </a:xfrm>
          <a:prstGeom prst="wedgeRoundRectCallout">
            <a:avLst>
              <a:gd name="adj1" fmla="val 10011"/>
              <a:gd name="adj2" fmla="val 1174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Potrošač donosi odluku ne samo o proizvodu, već i o tome gdje će kupiti, koju količinu, kada i sl.</a:t>
            </a:r>
            <a:endParaRPr lang="hr-HR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216789" y="1556792"/>
            <a:ext cx="2808312" cy="1368152"/>
          </a:xfrm>
          <a:prstGeom prst="wedgeRoundRectCallout">
            <a:avLst>
              <a:gd name="adj1" fmla="val -3596"/>
              <a:gd name="adj2" fmla="val 150391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Svi podražaji koji su djelovali na potrošača utječu na odluku o kupnji.</a:t>
            </a:r>
            <a:endParaRPr lang="hr-H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3.1. POJMOVNO ODREĐENJE POTROŠAČA</a:t>
            </a:r>
            <a:endParaRPr lang="hr-HR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05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3.2. TOTALNO TRŽIŠTE I KATEGORIJE POTROŠAČA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419661" cy="4997152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48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XBUSI_TXT_Missing_Piec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D08E55-19A4-4E8C-8093-1EBC7E9F8F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TS101881348</Template>
  <TotalTime>12492</TotalTime>
  <Words>3091</Words>
  <Application>Microsoft Office PowerPoint</Application>
  <PresentationFormat>On-screen Show (4:3)</PresentationFormat>
  <Paragraphs>517</Paragraphs>
  <Slides>65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PPP_XBUSI_TXT_Missing_Piece</vt:lpstr>
      <vt:lpstr>PowerPoint Presentation</vt:lpstr>
      <vt:lpstr>TEME CJELINE 3</vt:lpstr>
      <vt:lpstr>3.1. POJMOVNO ODREĐENJE POTROŠAČA</vt:lpstr>
      <vt:lpstr>3.1. POJMOVNO ODREĐENJE POTROŠAČA</vt:lpstr>
      <vt:lpstr>3.1. POJMOVNO ODREĐENJE POTROŠAČA</vt:lpstr>
      <vt:lpstr>3.1. POJMOVNO ODREĐENJE POTROŠAČA</vt:lpstr>
      <vt:lpstr>3.1. POJMOVNO ODREĐENJE POTROŠAČA</vt:lpstr>
      <vt:lpstr>3.1. POJMOVNO ODREĐENJE POTROŠAČA</vt:lpstr>
      <vt:lpstr>3.2. TOTALNO TRŽIŠTE I KATEGORIJE POTROŠAČA</vt:lpstr>
      <vt:lpstr>3.2. TOTALNO TRŽIŠTE I KATEGORIJE POTROŠAČA</vt:lpstr>
      <vt:lpstr>3.2. TOTALNO TRŽIŠTE I KATEGORIJE POTROŠAČA</vt:lpstr>
      <vt:lpstr>3.2. TOTALNO TRŽIŠTE I KATEGORIJE POTROŠAČA</vt:lpstr>
      <vt:lpstr>3.2. TOTALNO TRŽIŠTE I KATEGORIJE POTROŠAČA</vt:lpstr>
      <vt:lpstr>3.3. ČIMBENICI KOJI UTJEČU NA PONAŠANJE POTROŠAČA</vt:lpstr>
      <vt:lpstr>3.3.ČIMBENICI KOJI UTJEČU NA PONAŠANJE POTROŠAČA</vt:lpstr>
      <vt:lpstr>3.3.1. KULTURNI ČIMBENICI</vt:lpstr>
      <vt:lpstr>3.3.1. KULTURNI ČIMBENICI</vt:lpstr>
      <vt:lpstr>3.3.1. KULTURNI ČIMBENICI</vt:lpstr>
      <vt:lpstr>3.3.1. KULTURNI ČIMBENICI</vt:lpstr>
      <vt:lpstr>3.3.1. KULTURNI ČIMBENICI</vt:lpstr>
      <vt:lpstr>3.3.1. KULTURNI ČIMBENICI</vt:lpstr>
      <vt:lpstr>3.3.1. KULTURNI ČIMBENICI</vt:lpstr>
      <vt:lpstr>3.3.1. KULTURNI ČIMBENICI</vt:lpstr>
      <vt:lpstr>PowerPoint Presentation</vt:lpstr>
      <vt:lpstr>3.3.1. KULTURNI ČIMBENICI</vt:lpstr>
      <vt:lpstr>3.3.2. DRUŠTVENI ČIMBENICI</vt:lpstr>
      <vt:lpstr>3.3.2. DRUŠTVENI ČIMBENICI</vt:lpstr>
      <vt:lpstr>3.3.2. DRUŠTVENI ČIMBENICI</vt:lpstr>
      <vt:lpstr>3.3.2. DRUŠTVENI ČIMBENICI</vt:lpstr>
      <vt:lpstr>3.3.2. DRUŠTVENI ČIMBENICI</vt:lpstr>
      <vt:lpstr>3.3.3. OSOBNI ČIMBENICI</vt:lpstr>
      <vt:lpstr>3.3.3. OSOBNI ČIMBENICI</vt:lpstr>
      <vt:lpstr>3.3.3. OSOBNI ČIMBENICI</vt:lpstr>
      <vt:lpstr>3.3.3. OSOBNI ČIMBENICI</vt:lpstr>
      <vt:lpstr>3.3.3. OSOBNI ČIMBENICI</vt:lpstr>
      <vt:lpstr>3.3.3. OSOBNI ČIMBENICI</vt:lpstr>
      <vt:lpstr>3.3.4. PSIHOLOŠKI ČIMBENICI</vt:lpstr>
      <vt:lpstr>3.3.4. PSIHOLOŠKI ČIMBENICI</vt:lpstr>
      <vt:lpstr>3.3.4. PSIHOLOŠKI ČIMBENICI</vt:lpstr>
      <vt:lpstr>3.3.4. PSIHOLOŠKI ČIMBENICI</vt:lpstr>
      <vt:lpstr>3.3.4. PSIHOLOŠKI ČIMBENICI</vt:lpstr>
      <vt:lpstr>3.3.4. PSIHOLOŠKI ČIMBENICI</vt:lpstr>
      <vt:lpstr>3.3.4. PSIHOLOŠKI ČIMBENICI</vt:lpstr>
      <vt:lpstr>3.3.4. PSIHOLOŠKI ČIMBENICI</vt:lpstr>
      <vt:lpstr>3.3.4. PSIHOLOŠKI ČIMBENICI</vt:lpstr>
      <vt:lpstr>3.4. PROCES DONOŠENJA ODLUKE O KUPNJI</vt:lpstr>
      <vt:lpstr>3.4. PROCES DONOŠENJA ODLUKE O KUPNJI</vt:lpstr>
      <vt:lpstr>3.4. PROCES DONOŠENJA ODLUKE O KUPNJI</vt:lpstr>
      <vt:lpstr>3.4. PROCES DONOŠENJA ODLUKE O KUPNJI</vt:lpstr>
      <vt:lpstr>3.4. PROCES DONOŠENJA ODLUKE O KUPNJI</vt:lpstr>
      <vt:lpstr>3.4. PROCES DONOŠENJA ODLUKE O KUPNJI</vt:lpstr>
      <vt:lpstr>3.4. PROCES DONOŠENJA ODLUKE O KUPNJI</vt:lpstr>
      <vt:lpstr>3.4. PROCES DONOŠENJA ODLUKE O KUPNJI</vt:lpstr>
      <vt:lpstr>3.5. KONZUMERIZAM</vt:lpstr>
      <vt:lpstr>3.5. KONZUMERIZAM</vt:lpstr>
      <vt:lpstr>3.5. KONZUMERIZAM</vt:lpstr>
      <vt:lpstr>3.5. KONZUMERIZAM</vt:lpstr>
      <vt:lpstr>3.5. KONZUMERIZAM</vt:lpstr>
      <vt:lpstr>3.6. ZAŠTITA POTROŠAČA</vt:lpstr>
      <vt:lpstr>3.6. ZAŠTITA POTROŠAČA</vt:lpstr>
      <vt:lpstr>3.6. ZAŠTITA POTROŠAČA</vt:lpstr>
      <vt:lpstr>3.6. ZAŠTITA POTROŠAČA</vt:lpstr>
      <vt:lpstr>3.6. ZAŠTITA POTROŠAČA</vt:lpstr>
      <vt:lpstr>3.6. ZAŠTITA POTROŠAČA</vt:lpstr>
      <vt:lpstr>3.6. ZAŠTITA POTROŠAČA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Arambašić</dc:creator>
  <cp:keywords/>
  <dc:description>2010 puzzle piece powerpoint template from presentationpro.com</dc:description>
  <cp:lastModifiedBy>Natalia Olivier</cp:lastModifiedBy>
  <cp:revision>174</cp:revision>
  <dcterms:created xsi:type="dcterms:W3CDTF">2014-05-14T12:23:17Z</dcterms:created>
  <dcterms:modified xsi:type="dcterms:W3CDTF">2014-08-22T11:38:31Z</dcterms:modified>
  <cp:category>2010 business concepts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TC018813489991</vt:lpwstr>
  </property>
</Properties>
</file>